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9"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144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2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2" y="0"/>
            <a:ext cx="2971800" cy="457200"/>
          </a:xfrm>
          <a:prstGeom prst="rect">
            <a:avLst/>
          </a:prstGeom>
          <a:noFill/>
          <a:ln>
            <a:noFill/>
          </a:ln>
        </p:spPr>
        <p:txBody>
          <a:bodyPr spcFirstLastPara="1" wrap="square" lIns="91425" tIns="45700" rIns="91425" bIns="45700" anchor="t" anchorCtr="0"/>
          <a:lstStyle>
            <a:lvl1pPr marR="0" lvl="0" algn="r" rtl="0">
              <a:lnSpc>
                <a:spcPct val="100000"/>
              </a:lnSpc>
              <a:spcBef>
                <a:spcPts val="0"/>
              </a:spcBef>
              <a:spcAft>
                <a:spcPts val="0"/>
              </a:spcAft>
              <a:buSzPts val="1400"/>
              <a:buNone/>
              <a:defRPr sz="12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7" name="Google Shape;7;n"/>
          <p:cNvSpPr txBox="1">
            <a:spLocks noGrp="1"/>
          </p:cNvSpPr>
          <p:nvPr>
            <p:ph type="ftr" idx="11"/>
          </p:nvPr>
        </p:nvSpPr>
        <p:spPr>
          <a:xfrm>
            <a:off x="0" y="8685212"/>
            <a:ext cx="2971800" cy="457200"/>
          </a:xfrm>
          <a:prstGeom prst="rect">
            <a:avLst/>
          </a:prstGeom>
          <a:noFill/>
          <a:ln>
            <a:noFill/>
          </a:ln>
        </p:spPr>
        <p:txBody>
          <a:bodyPr spcFirstLastPara="1" wrap="square" lIns="91425" tIns="45700" rIns="91425" bIns="45700" anchor="b" anchorCtr="0"/>
          <a:lstStyle>
            <a:lvl1pPr marR="0" lvl="0" algn="l" rtl="0">
              <a:lnSpc>
                <a:spcPct val="100000"/>
              </a:lnSpc>
              <a:spcBef>
                <a:spcPts val="0"/>
              </a:spcBef>
              <a:spcAft>
                <a:spcPts val="0"/>
              </a:spcAft>
              <a:buSzPts val="1400"/>
              <a:buNone/>
              <a:defRPr sz="12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a:t>
            </a:fld>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
        <p:cNvGrpSpPr/>
        <p:nvPr/>
      </p:nvGrpSpPr>
      <p:grpSpPr>
        <a:xfrm>
          <a:off x="0" y="0"/>
          <a:ext cx="0" cy="0"/>
          <a:chOff x="0" y="0"/>
          <a:chExt cx="0" cy="0"/>
        </a:xfrm>
      </p:grpSpPr>
      <p:sp>
        <p:nvSpPr>
          <p:cNvPr id="20" name="Google Shape;20;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21" name="Google Shape;21;p1: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7"/>
        <p:cNvGrpSpPr/>
        <p:nvPr/>
      </p:nvGrpSpPr>
      <p:grpSpPr>
        <a:xfrm>
          <a:off x="0" y="0"/>
          <a:ext cx="0" cy="0"/>
          <a:chOff x="0" y="0"/>
          <a:chExt cx="0" cy="0"/>
        </a:xfrm>
      </p:grpSpPr>
      <p:sp>
        <p:nvSpPr>
          <p:cNvPr id="438" name="Google Shape;438;p1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439" name="Google Shape;439;p10: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8"/>
        <p:cNvGrpSpPr/>
        <p:nvPr/>
      </p:nvGrpSpPr>
      <p:grpSpPr>
        <a:xfrm>
          <a:off x="0" y="0"/>
          <a:ext cx="0" cy="0"/>
          <a:chOff x="0" y="0"/>
          <a:chExt cx="0" cy="0"/>
        </a:xfrm>
      </p:grpSpPr>
      <p:sp>
        <p:nvSpPr>
          <p:cNvPr id="489" name="Google Shape;489;p1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490" name="Google Shape;490;p11: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4"/>
        <p:cNvGrpSpPr/>
        <p:nvPr/>
      </p:nvGrpSpPr>
      <p:grpSpPr>
        <a:xfrm>
          <a:off x="0" y="0"/>
          <a:ext cx="0" cy="0"/>
          <a:chOff x="0" y="0"/>
          <a:chExt cx="0" cy="0"/>
        </a:xfrm>
      </p:grpSpPr>
      <p:sp>
        <p:nvSpPr>
          <p:cNvPr id="495" name="Google Shape;495;p1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496" name="Google Shape;496;p12: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9"/>
        <p:cNvGrpSpPr/>
        <p:nvPr/>
      </p:nvGrpSpPr>
      <p:grpSpPr>
        <a:xfrm>
          <a:off x="0" y="0"/>
          <a:ext cx="0" cy="0"/>
          <a:chOff x="0" y="0"/>
          <a:chExt cx="0" cy="0"/>
        </a:xfrm>
      </p:grpSpPr>
      <p:sp>
        <p:nvSpPr>
          <p:cNvPr id="500" name="Google Shape;500;p1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501" name="Google Shape;501;p1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
        <p:cNvGrpSpPr/>
        <p:nvPr/>
      </p:nvGrpSpPr>
      <p:grpSpPr>
        <a:xfrm>
          <a:off x="0" y="0"/>
          <a:ext cx="0" cy="0"/>
          <a:chOff x="0" y="0"/>
          <a:chExt cx="0" cy="0"/>
        </a:xfrm>
      </p:grpSpPr>
      <p:sp>
        <p:nvSpPr>
          <p:cNvPr id="31" name="Google Shape;31;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32" name="Google Shape;32;p2: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
        <p:cNvGrpSpPr/>
        <p:nvPr/>
      </p:nvGrpSpPr>
      <p:grpSpPr>
        <a:xfrm>
          <a:off x="0" y="0"/>
          <a:ext cx="0" cy="0"/>
          <a:chOff x="0" y="0"/>
          <a:chExt cx="0" cy="0"/>
        </a:xfrm>
      </p:grpSpPr>
      <p:sp>
        <p:nvSpPr>
          <p:cNvPr id="37" name="Google Shape;37;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38" name="Google Shape;38;p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141" name="Google Shape;141;p4: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p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203" name="Google Shape;203;p5: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Google Shape;270;p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271" name="Google Shape;271;p6: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5"/>
        <p:cNvGrpSpPr/>
        <p:nvPr/>
      </p:nvGrpSpPr>
      <p:grpSpPr>
        <a:xfrm>
          <a:off x="0" y="0"/>
          <a:ext cx="0" cy="0"/>
          <a:chOff x="0" y="0"/>
          <a:chExt cx="0" cy="0"/>
        </a:xfrm>
      </p:grpSpPr>
      <p:sp>
        <p:nvSpPr>
          <p:cNvPr id="276" name="Google Shape;276;p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277" name="Google Shape;277;p7: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8"/>
        <p:cNvGrpSpPr/>
        <p:nvPr/>
      </p:nvGrpSpPr>
      <p:grpSpPr>
        <a:xfrm>
          <a:off x="0" y="0"/>
          <a:ext cx="0" cy="0"/>
          <a:chOff x="0" y="0"/>
          <a:chExt cx="0" cy="0"/>
        </a:xfrm>
      </p:grpSpPr>
      <p:sp>
        <p:nvSpPr>
          <p:cNvPr id="329" name="Google Shape;329;p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330" name="Google Shape;330;p8: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1"/>
        <p:cNvGrpSpPr/>
        <p:nvPr/>
      </p:nvGrpSpPr>
      <p:grpSpPr>
        <a:xfrm>
          <a:off x="0" y="0"/>
          <a:ext cx="0" cy="0"/>
          <a:chOff x="0" y="0"/>
          <a:chExt cx="0" cy="0"/>
        </a:xfrm>
      </p:grpSpPr>
      <p:sp>
        <p:nvSpPr>
          <p:cNvPr id="372" name="Google Shape;372;p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373" name="Google Shape;373;p9: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5"/>
        <p:cNvGrpSpPr/>
        <p:nvPr/>
      </p:nvGrpSpPr>
      <p:grpSpPr>
        <a:xfrm>
          <a:off x="0" y="0"/>
          <a:ext cx="0" cy="0"/>
          <a:chOff x="0" y="0"/>
          <a:chExt cx="0" cy="0"/>
        </a:xfrm>
      </p:grpSpPr>
      <p:sp>
        <p:nvSpPr>
          <p:cNvPr id="16" name="Google Shape;16;p2"/>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4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7" name="Google Shape;17;p2"/>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lstStyle>
            <a:lvl1pPr marR="0" lvl="0" algn="ctr" rtl="0">
              <a:lnSpc>
                <a:spcPct val="100000"/>
              </a:lnSpc>
              <a:spcBef>
                <a:spcPts val="0"/>
              </a:spcBef>
              <a:spcAft>
                <a:spcPts val="0"/>
              </a:spcAft>
              <a:buSzPts val="1400"/>
              <a:buNone/>
              <a:defRPr sz="14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8" name="Google Shape;18;p2"/>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None/>
              <a:defRPr sz="14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None/>
              <a:defRPr sz="14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None/>
              <a:defRPr sz="14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None/>
              <a:defRPr sz="14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None/>
              <a:defRPr sz="14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None/>
              <a:defRPr sz="14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None/>
              <a:defRPr sz="14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None/>
              <a:defRPr sz="14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None/>
              <a:defRPr sz="1400" b="0" i="0" u="none" strike="noStrike" cap="none">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lstStyle>
            <a:lvl1pPr marR="0" lvl="0" algn="ctr" rtl="0">
              <a:lnSpc>
                <a:spcPct val="100000"/>
              </a:lnSpc>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lnSpc>
                <a:spcPct val="100000"/>
              </a:lnSpc>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lnSpc>
                <a:spcPct val="100000"/>
              </a:lnSpc>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lnSpc>
                <a:spcPct val="100000"/>
              </a:lnSpc>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lnSpc>
                <a:spcPct val="100000"/>
              </a:lnSpc>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lnSpc>
                <a:spcPct val="100000"/>
              </a:lnSpc>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lnSpc>
                <a:spcPct val="100000"/>
              </a:lnSpc>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lnSpc>
                <a:spcPct val="100000"/>
              </a:lnSpc>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lnSpc>
                <a:spcPct val="100000"/>
              </a:lnSpc>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11" name="Google Shape;11;p1"/>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2" name="Google Shape;12;p1"/>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4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3" name="Google Shape;13;p1"/>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lstStyle>
            <a:lvl1pPr marR="0" lvl="0" algn="ctr" rtl="0">
              <a:lnSpc>
                <a:spcPct val="100000"/>
              </a:lnSpc>
              <a:spcBef>
                <a:spcPts val="0"/>
              </a:spcBef>
              <a:spcAft>
                <a:spcPts val="0"/>
              </a:spcAft>
              <a:buSzPts val="1400"/>
              <a:buNone/>
              <a:defRPr sz="14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4" name="Google Shape;14;p1"/>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solidFill>
                <a:srgbClr val="000000"/>
              </a:solidFill>
            </a:endParaRPr>
          </a:p>
        </p:txBody>
      </p:sp>
    </p:spTree>
  </p:cSld>
  <p:clrMap bg1="lt1" tx1="dk1" bg2="dk2" tx2="lt2" accent1="accent1" accent2="accent2" accent3="accent3" accent4="accent4" accent5="accent5" accent6="accent6" hlink="hlink" folHlink="folHlink"/>
  <p:sldLayoutIdLst>
    <p:sldLayoutId id="214748364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2"/>
        <p:cNvGrpSpPr/>
        <p:nvPr/>
      </p:nvGrpSpPr>
      <p:grpSpPr>
        <a:xfrm>
          <a:off x="0" y="0"/>
          <a:ext cx="0" cy="0"/>
          <a:chOff x="0" y="0"/>
          <a:chExt cx="0" cy="0"/>
        </a:xfrm>
      </p:grpSpPr>
      <p:sp>
        <p:nvSpPr>
          <p:cNvPr id="23" name="Google Shape;23;p3"/>
          <p:cNvSpPr txBox="1"/>
          <p:nvPr/>
        </p:nvSpPr>
        <p:spPr>
          <a:xfrm>
            <a:off x="1733550" y="2197100"/>
            <a:ext cx="2133600" cy="396875"/>
          </a:xfrm>
          <a:prstGeom prst="rect">
            <a:avLst/>
          </a:prstGeom>
          <a:noFill/>
          <a:ln>
            <a:noFill/>
          </a:ln>
          <a:effectLst>
            <a:outerShdw blurRad="63500" dist="35921" dir="2700000">
              <a:srgbClr val="336600"/>
            </a:outerShdw>
          </a:effectLst>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lt1"/>
              </a:buClr>
              <a:buSzPts val="2000"/>
              <a:buFont typeface="Arial"/>
              <a:buNone/>
            </a:pPr>
            <a:r>
              <a:rPr lang="en-US" sz="2000" b="1" i="0" u="none" strike="noStrike" cap="none">
                <a:solidFill>
                  <a:schemeClr val="lt1"/>
                </a:solidFill>
                <a:latin typeface="Arial"/>
                <a:ea typeface="Arial"/>
                <a:cs typeface="Arial"/>
                <a:sym typeface="Arial"/>
              </a:rPr>
              <a:t>LAP: QS-029</a:t>
            </a:r>
            <a:endParaRPr/>
          </a:p>
        </p:txBody>
      </p:sp>
      <p:sp>
        <p:nvSpPr>
          <p:cNvPr id="24" name="Google Shape;24;p3"/>
          <p:cNvSpPr/>
          <p:nvPr/>
        </p:nvSpPr>
        <p:spPr>
          <a:xfrm>
            <a:off x="928687" y="1166812"/>
            <a:ext cx="7015162" cy="1066800"/>
          </a:xfrm>
          <a:prstGeom prst="rect">
            <a:avLst/>
          </a:prstGeom>
        </p:spPr>
        <p:txBody>
          <a:bodyPr>
            <a:prstTxWarp prst="textPlain">
              <a:avLst/>
            </a:prstTxWarp>
          </a:bodyPr>
          <a:lstStyle/>
          <a:p>
            <a:pPr lvl="0" algn="l"/>
            <a:r>
              <a:rPr b="0" i="0">
                <a:ln>
                  <a:noFill/>
                </a:ln>
                <a:solidFill>
                  <a:srgbClr val="FFFF00"/>
                </a:solidFill>
                <a:latin typeface="Arial Black"/>
              </a:rPr>
              <a:t>Put In Your Two Cents</a:t>
            </a:r>
          </a:p>
        </p:txBody>
      </p:sp>
      <p:sp>
        <p:nvSpPr>
          <p:cNvPr id="25" name="Google Shape;25;p3"/>
          <p:cNvSpPr txBox="1"/>
          <p:nvPr/>
        </p:nvSpPr>
        <p:spPr>
          <a:xfrm>
            <a:off x="3921125" y="2736850"/>
            <a:ext cx="2362200" cy="762000"/>
          </a:xfrm>
          <a:prstGeom prst="rect">
            <a:avLst/>
          </a:prstGeom>
          <a:noFill/>
          <a:ln>
            <a:noFill/>
          </a:ln>
          <a:effectLst>
            <a:outerShdw blurRad="63500" dist="35921" dir="2700000">
              <a:srgbClr val="336600"/>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2600"/>
              <a:buFont typeface="Arial"/>
              <a:buNone/>
            </a:pPr>
            <a:r>
              <a:rPr lang="en-US" sz="2600" b="1" i="0" u="none" strike="noStrike" cap="none">
                <a:solidFill>
                  <a:schemeClr val="lt1"/>
                </a:solidFill>
                <a:latin typeface="Arial"/>
                <a:ea typeface="Arial"/>
                <a:cs typeface="Arial"/>
                <a:sym typeface="Arial"/>
              </a:rPr>
              <a:t>Objectives</a:t>
            </a:r>
            <a:endParaRPr/>
          </a:p>
        </p:txBody>
      </p:sp>
      <p:sp>
        <p:nvSpPr>
          <p:cNvPr id="26" name="Google Shape;26;p3"/>
          <p:cNvSpPr txBox="1"/>
          <p:nvPr/>
        </p:nvSpPr>
        <p:spPr>
          <a:xfrm>
            <a:off x="2474912" y="3554412"/>
            <a:ext cx="2471737" cy="1917700"/>
          </a:xfrm>
          <a:prstGeom prst="rect">
            <a:avLst/>
          </a:prstGeom>
          <a:noFill/>
          <a:ln>
            <a:noFill/>
          </a:ln>
          <a:effectLst>
            <a:outerShdw blurRad="63500" dist="35921" dir="2700000">
              <a:schemeClr val="dk2"/>
            </a:outerShdw>
          </a:effectLst>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FF66"/>
              </a:buClr>
              <a:buSzPts val="2400"/>
              <a:buFont typeface="Arial"/>
              <a:buNone/>
            </a:pPr>
            <a:r>
              <a:rPr lang="en-US" sz="2400" b="1" i="0" u="none" strike="noStrike" cap="none">
                <a:solidFill>
                  <a:srgbClr val="FFFF66"/>
                </a:solidFill>
                <a:latin typeface="Arial"/>
                <a:ea typeface="Arial"/>
                <a:cs typeface="Arial"/>
                <a:sym typeface="Arial"/>
              </a:rPr>
              <a:t>Explain the importance of participating </a:t>
            </a:r>
            <a:br>
              <a:rPr lang="en-US" sz="2400" b="1" i="0" u="none" strike="noStrike" cap="none">
                <a:solidFill>
                  <a:srgbClr val="FFFF66"/>
                </a:solidFill>
                <a:latin typeface="Arial"/>
                <a:ea typeface="Arial"/>
                <a:cs typeface="Arial"/>
                <a:sym typeface="Arial"/>
              </a:rPr>
            </a:br>
            <a:r>
              <a:rPr lang="en-US" sz="2400" b="1" i="0" u="none" strike="noStrike" cap="none">
                <a:solidFill>
                  <a:srgbClr val="FFFF66"/>
                </a:solidFill>
                <a:latin typeface="Arial"/>
                <a:ea typeface="Arial"/>
                <a:cs typeface="Arial"/>
                <a:sym typeface="Arial"/>
              </a:rPr>
              <a:t>in a group </a:t>
            </a:r>
            <a:br>
              <a:rPr lang="en-US" sz="2400" b="1" i="0" u="none" strike="noStrike" cap="none">
                <a:solidFill>
                  <a:srgbClr val="FFFF66"/>
                </a:solidFill>
                <a:latin typeface="Arial"/>
                <a:ea typeface="Arial"/>
                <a:cs typeface="Arial"/>
                <a:sym typeface="Arial"/>
              </a:rPr>
            </a:br>
            <a:r>
              <a:rPr lang="en-US" sz="2400" b="1" i="0" u="none" strike="noStrike" cap="none">
                <a:solidFill>
                  <a:srgbClr val="FFFF66"/>
                </a:solidFill>
                <a:latin typeface="Arial"/>
                <a:ea typeface="Arial"/>
                <a:cs typeface="Arial"/>
                <a:sym typeface="Arial"/>
              </a:rPr>
              <a:t>discussion.</a:t>
            </a:r>
            <a:endParaRPr/>
          </a:p>
        </p:txBody>
      </p:sp>
      <p:pic>
        <p:nvPicPr>
          <p:cNvPr id="27" name="Google Shape;27;p3"/>
          <p:cNvPicPr preferRelativeResize="0"/>
          <p:nvPr/>
        </p:nvPicPr>
        <p:blipFill rotWithShape="1">
          <a:blip r:embed="rId4">
            <a:alphaModFix/>
          </a:blip>
          <a:srcRect/>
          <a:stretch/>
        </p:blipFill>
        <p:spPr>
          <a:xfrm>
            <a:off x="1931987" y="4137025"/>
            <a:ext cx="485775" cy="481012"/>
          </a:xfrm>
          <a:prstGeom prst="rect">
            <a:avLst/>
          </a:prstGeom>
          <a:noFill/>
          <a:ln>
            <a:noFill/>
          </a:ln>
        </p:spPr>
      </p:pic>
      <p:sp>
        <p:nvSpPr>
          <p:cNvPr id="28" name="Google Shape;28;p3"/>
          <p:cNvSpPr txBox="1"/>
          <p:nvPr/>
        </p:nvSpPr>
        <p:spPr>
          <a:xfrm>
            <a:off x="6121400" y="3587750"/>
            <a:ext cx="2286000" cy="1917700"/>
          </a:xfrm>
          <a:prstGeom prst="rect">
            <a:avLst/>
          </a:prstGeom>
          <a:noFill/>
          <a:ln>
            <a:noFill/>
          </a:ln>
          <a:effectLst>
            <a:outerShdw blurRad="63500" dist="35921" dir="2700000">
              <a:schemeClr val="dk2"/>
            </a:outerShdw>
          </a:effectLst>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99FF"/>
              </a:buClr>
              <a:buSzPts val="2400"/>
              <a:buFont typeface="Arial"/>
              <a:buNone/>
            </a:pPr>
            <a:r>
              <a:rPr lang="en-US" sz="2400" b="1" i="0" u="none" strike="noStrike" cap="none">
                <a:solidFill>
                  <a:srgbClr val="FF99FF"/>
                </a:solidFill>
                <a:latin typeface="Arial"/>
                <a:ea typeface="Arial"/>
                <a:cs typeface="Arial"/>
                <a:sym typeface="Arial"/>
              </a:rPr>
              <a:t>Demonstrate </a:t>
            </a:r>
            <a:br>
              <a:rPr lang="en-US" sz="2400" b="1" i="0" u="none" strike="noStrike" cap="none">
                <a:solidFill>
                  <a:srgbClr val="FF99FF"/>
                </a:solidFill>
                <a:latin typeface="Arial"/>
                <a:ea typeface="Arial"/>
                <a:cs typeface="Arial"/>
                <a:sym typeface="Arial"/>
              </a:rPr>
            </a:br>
            <a:r>
              <a:rPr lang="en-US" sz="2400" b="1" i="0" u="none" strike="noStrike" cap="none">
                <a:solidFill>
                  <a:srgbClr val="FF99FF"/>
                </a:solidFill>
                <a:latin typeface="Arial"/>
                <a:ea typeface="Arial"/>
                <a:cs typeface="Arial"/>
                <a:sym typeface="Arial"/>
              </a:rPr>
              <a:t>how to </a:t>
            </a:r>
            <a:br>
              <a:rPr lang="en-US" sz="2400" b="1" i="0" u="none" strike="noStrike" cap="none">
                <a:solidFill>
                  <a:srgbClr val="FF99FF"/>
                </a:solidFill>
                <a:latin typeface="Arial"/>
                <a:ea typeface="Arial"/>
                <a:cs typeface="Arial"/>
                <a:sym typeface="Arial"/>
              </a:rPr>
            </a:br>
            <a:r>
              <a:rPr lang="en-US" sz="2400" b="1" i="0" u="none" strike="noStrike" cap="none">
                <a:solidFill>
                  <a:srgbClr val="FF99FF"/>
                </a:solidFill>
                <a:latin typeface="Arial"/>
                <a:ea typeface="Arial"/>
                <a:cs typeface="Arial"/>
                <a:sym typeface="Arial"/>
              </a:rPr>
              <a:t>participate </a:t>
            </a:r>
            <a:br>
              <a:rPr lang="en-US" sz="2400" b="1" i="0" u="none" strike="noStrike" cap="none">
                <a:solidFill>
                  <a:srgbClr val="FF99FF"/>
                </a:solidFill>
                <a:latin typeface="Arial"/>
                <a:ea typeface="Arial"/>
                <a:cs typeface="Arial"/>
                <a:sym typeface="Arial"/>
              </a:rPr>
            </a:br>
            <a:r>
              <a:rPr lang="en-US" sz="2400" b="1" i="0" u="none" strike="noStrike" cap="none">
                <a:solidFill>
                  <a:srgbClr val="FF99FF"/>
                </a:solidFill>
                <a:latin typeface="Arial"/>
                <a:ea typeface="Arial"/>
                <a:cs typeface="Arial"/>
                <a:sym typeface="Arial"/>
              </a:rPr>
              <a:t>in a group </a:t>
            </a:r>
            <a:br>
              <a:rPr lang="en-US" sz="2400" b="1" i="0" u="none" strike="noStrike" cap="none">
                <a:solidFill>
                  <a:srgbClr val="FF99FF"/>
                </a:solidFill>
                <a:latin typeface="Arial"/>
                <a:ea typeface="Arial"/>
                <a:cs typeface="Arial"/>
                <a:sym typeface="Arial"/>
              </a:rPr>
            </a:br>
            <a:r>
              <a:rPr lang="en-US" sz="2400" b="1" i="0" u="none" strike="noStrike" cap="none">
                <a:solidFill>
                  <a:srgbClr val="FF99FF"/>
                </a:solidFill>
                <a:latin typeface="Arial"/>
                <a:ea typeface="Arial"/>
                <a:cs typeface="Arial"/>
                <a:sym typeface="Arial"/>
              </a:rPr>
              <a:t>discussion.</a:t>
            </a:r>
            <a:endParaRPr/>
          </a:p>
        </p:txBody>
      </p:sp>
      <p:pic>
        <p:nvPicPr>
          <p:cNvPr id="29" name="Google Shape;29;p3"/>
          <p:cNvPicPr preferRelativeResize="0"/>
          <p:nvPr/>
        </p:nvPicPr>
        <p:blipFill rotWithShape="1">
          <a:blip r:embed="rId5">
            <a:alphaModFix/>
          </a:blip>
          <a:srcRect/>
          <a:stretch/>
        </p:blipFill>
        <p:spPr>
          <a:xfrm>
            <a:off x="5605462" y="4162425"/>
            <a:ext cx="460375" cy="465137"/>
          </a:xfrm>
          <a:prstGeom prst="rect">
            <a:avLst/>
          </a:prstGeom>
          <a:noFill/>
          <a:ln>
            <a:noFill/>
          </a:ln>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1000"/>
                                        <p:tgtEl>
                                          <p:spTgt spid="25"/>
                                        </p:tgtEl>
                                        <p:attrNameLst>
                                          <p:attrName>ppt_w</p:attrName>
                                        </p:attrNameLst>
                                      </p:cBhvr>
                                      <p:tavLst>
                                        <p:tav tm="0">
                                          <p:val>
                                            <p:strVal val="0"/>
                                          </p:val>
                                        </p:tav>
                                        <p:tav tm="100000">
                                          <p:val>
                                            <p:strVal val="#ppt_w"/>
                                          </p:val>
                                        </p:tav>
                                      </p:tavLst>
                                    </p:anim>
                                    <p:anim calcmode="lin" valueType="num">
                                      <p:cBhvr additive="base">
                                        <p:cTn id="8" dur="1000"/>
                                        <p:tgtEl>
                                          <p:spTgt spid="25"/>
                                        </p:tgtEl>
                                        <p:attrNameLst>
                                          <p:attrName>ppt_h</p:attrName>
                                        </p:attrNameLst>
                                      </p:cBhvr>
                                      <p:tavLst>
                                        <p:tav tm="0">
                                          <p:val>
                                            <p:strVal val="0"/>
                                          </p:val>
                                        </p:tav>
                                        <p:tav tm="100000">
                                          <p:val>
                                            <p:strVal val="#ppt_h"/>
                                          </p:val>
                                        </p:tav>
                                      </p:tavLst>
                                    </p:anim>
                                  </p:childTnLst>
                                </p:cTn>
                              </p:par>
                            </p:childTnLst>
                          </p:cTn>
                        </p:par>
                        <p:par>
                          <p:cTn id="9" fill="hold">
                            <p:stCondLst>
                              <p:cond delay="1000"/>
                            </p:stCondLst>
                            <p:childTnLst>
                              <p:par>
                                <p:cTn id="10" presetID="10" presetClass="entr" presetSubtype="0" fill="hold" nodeType="after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fade">
                                      <p:cBhvr>
                                        <p:cTn id="12" dur="1000"/>
                                        <p:tgtEl>
                                          <p:spTgt spid="27"/>
                                        </p:tgtEl>
                                      </p:cBhvr>
                                    </p:animEffect>
                                  </p:childTnLst>
                                </p:cTn>
                              </p:par>
                            </p:childTnLst>
                          </p:cTn>
                        </p:par>
                        <p:par>
                          <p:cTn id="13" fill="hold">
                            <p:stCondLst>
                              <p:cond delay="2000"/>
                            </p:stCondLst>
                            <p:childTnLst>
                              <p:par>
                                <p:cTn id="14" presetID="10" presetClass="entr" presetSubtype="0" fill="hold" nodeType="after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29"/>
                                        </p:tgtEl>
                                        <p:attrNameLst>
                                          <p:attrName>style.visibility</p:attrName>
                                        </p:attrNameLst>
                                      </p:cBhvr>
                                      <p:to>
                                        <p:strVal val="visible"/>
                                      </p:to>
                                    </p:set>
                                    <p:animEffect transition="in" filter="fade">
                                      <p:cBhvr>
                                        <p:cTn id="21" dur="1000"/>
                                        <p:tgtEl>
                                          <p:spTgt spid="29"/>
                                        </p:tgtEl>
                                      </p:cBhvr>
                                    </p:animEffect>
                                  </p:childTnLst>
                                </p:cTn>
                              </p:par>
                            </p:childTnLst>
                          </p:cTn>
                        </p:par>
                        <p:par>
                          <p:cTn id="22" fill="hold">
                            <p:stCondLst>
                              <p:cond delay="1000"/>
                            </p:stCondLst>
                            <p:childTnLst>
                              <p:par>
                                <p:cTn id="23" presetID="10" presetClass="entr" presetSubtype="0" fill="hold" nodeType="afterEffect">
                                  <p:stCondLst>
                                    <p:cond delay="0"/>
                                  </p:stCondLst>
                                  <p:childTnLst>
                                    <p:set>
                                      <p:cBhvr>
                                        <p:cTn id="24" dur="1" fill="hold">
                                          <p:stCondLst>
                                            <p:cond delay="0"/>
                                          </p:stCondLst>
                                        </p:cTn>
                                        <p:tgtEl>
                                          <p:spTgt spid="28"/>
                                        </p:tgtEl>
                                        <p:attrNameLst>
                                          <p:attrName>style.visibility</p:attrName>
                                        </p:attrNameLst>
                                      </p:cBhvr>
                                      <p:to>
                                        <p:strVal val="visible"/>
                                      </p:to>
                                    </p:set>
                                    <p:animEffect transition="in" filter="fade">
                                      <p:cBhvr>
                                        <p:cTn id="25"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440"/>
        <p:cNvGrpSpPr/>
        <p:nvPr/>
      </p:nvGrpSpPr>
      <p:grpSpPr>
        <a:xfrm>
          <a:off x="0" y="0"/>
          <a:ext cx="0" cy="0"/>
          <a:chOff x="0" y="0"/>
          <a:chExt cx="0" cy="0"/>
        </a:xfrm>
      </p:grpSpPr>
      <p:sp>
        <p:nvSpPr>
          <p:cNvPr id="441" name="Google Shape;441;p12"/>
          <p:cNvSpPr/>
          <p:nvPr/>
        </p:nvSpPr>
        <p:spPr>
          <a:xfrm>
            <a:off x="-19050" y="-14287"/>
            <a:ext cx="9193212" cy="2938462"/>
          </a:xfrm>
          <a:prstGeom prst="rect">
            <a:avLst/>
          </a:prstGeom>
          <a:gradFill>
            <a:gsLst>
              <a:gs pos="0">
                <a:schemeClr val="dk1"/>
              </a:gs>
              <a:gs pos="100000">
                <a:srgbClr val="000000">
                  <a:alpha val="0"/>
                </a:srgbClr>
              </a:gs>
            </a:gsLst>
            <a:lin ang="540000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42" name="Google Shape;442;p12"/>
          <p:cNvSpPr/>
          <p:nvPr/>
        </p:nvSpPr>
        <p:spPr>
          <a:xfrm>
            <a:off x="1643062" y="174625"/>
            <a:ext cx="5961062" cy="998537"/>
          </a:xfrm>
          <a:prstGeom prst="rect">
            <a:avLst/>
          </a:prstGeom>
        </p:spPr>
        <p:txBody>
          <a:bodyPr>
            <a:prstTxWarp prst="textPlain">
              <a:avLst/>
            </a:prstTxWarp>
          </a:bodyPr>
          <a:lstStyle/>
          <a:p>
            <a:pPr lvl="0" algn="l"/>
            <a:r>
              <a:rPr b="0" i="0">
                <a:ln>
                  <a:noFill/>
                </a:ln>
                <a:gradFill>
                  <a:gsLst>
                    <a:gs pos="0">
                      <a:srgbClr val="FFFF00"/>
                    </a:gs>
                    <a:gs pos="100000">
                      <a:srgbClr val="FF0000"/>
                    </a:gs>
                  </a:gsLst>
                  <a:lin ang="5400000" scaled="0"/>
                </a:gradFill>
                <a:latin typeface="Arial Black"/>
              </a:rPr>
              <a:t>The Arguing Andersons</a:t>
            </a:r>
          </a:p>
        </p:txBody>
      </p:sp>
      <p:sp>
        <p:nvSpPr>
          <p:cNvPr id="443" name="Google Shape;443;p12"/>
          <p:cNvSpPr txBox="1"/>
          <p:nvPr/>
        </p:nvSpPr>
        <p:spPr>
          <a:xfrm>
            <a:off x="1017587" y="1331912"/>
            <a:ext cx="2463800" cy="473075"/>
          </a:xfrm>
          <a:prstGeom prst="rect">
            <a:avLst/>
          </a:prstGeom>
          <a:noFill/>
          <a:ln>
            <a:noFill/>
          </a:ln>
          <a:effectLst>
            <a:outerShdw blurRad="63500" dist="35921" dir="2700000">
              <a:schemeClr val="dk2"/>
            </a:outerShdw>
          </a:effectLst>
        </p:spPr>
        <p:txBody>
          <a:bodyPr spcFirstLastPara="1" wrap="square" lIns="91425" tIns="45700" rIns="91425" bIns="45700" anchor="t" anchorCtr="0">
            <a:noAutofit/>
          </a:bodyPr>
          <a:lstStyle/>
          <a:p>
            <a:pPr marL="231775" marR="0" lvl="0" indent="-231775" algn="l" rtl="0">
              <a:lnSpc>
                <a:spcPct val="100000"/>
              </a:lnSpc>
              <a:spcBef>
                <a:spcPts val="0"/>
              </a:spcBef>
              <a:spcAft>
                <a:spcPts val="0"/>
              </a:spcAft>
              <a:buClr>
                <a:srgbClr val="FF0000"/>
              </a:buClr>
              <a:buSzPts val="2500"/>
              <a:buFont typeface="Arial"/>
              <a:buChar char="•"/>
            </a:pPr>
            <a:r>
              <a:rPr lang="en-US" sz="2500" b="1" i="0" u="none">
                <a:solidFill>
                  <a:srgbClr val="FFCC66"/>
                </a:solidFill>
                <a:latin typeface="Arial"/>
                <a:ea typeface="Arial"/>
                <a:cs typeface="Arial"/>
                <a:sym typeface="Arial"/>
              </a:rPr>
              <a:t>Brothers</a:t>
            </a:r>
            <a:endParaRPr/>
          </a:p>
        </p:txBody>
      </p:sp>
      <p:sp>
        <p:nvSpPr>
          <p:cNvPr id="444" name="Google Shape;444;p12"/>
          <p:cNvSpPr txBox="1"/>
          <p:nvPr/>
        </p:nvSpPr>
        <p:spPr>
          <a:xfrm>
            <a:off x="1016000" y="1963737"/>
            <a:ext cx="3333750" cy="473075"/>
          </a:xfrm>
          <a:prstGeom prst="rect">
            <a:avLst/>
          </a:prstGeom>
          <a:noFill/>
          <a:ln>
            <a:noFill/>
          </a:ln>
          <a:effectLst>
            <a:outerShdw blurRad="63500" dist="35921" dir="2700000">
              <a:schemeClr val="dk1"/>
            </a:outerShdw>
          </a:effectLst>
        </p:spPr>
        <p:txBody>
          <a:bodyPr spcFirstLastPara="1" wrap="square" lIns="91425" tIns="45700" rIns="91425" bIns="45700" anchor="t" anchorCtr="0">
            <a:noAutofit/>
          </a:bodyPr>
          <a:lstStyle/>
          <a:p>
            <a:pPr marL="231775" marR="0" lvl="0" indent="-231775" algn="l" rtl="0">
              <a:lnSpc>
                <a:spcPct val="100000"/>
              </a:lnSpc>
              <a:spcBef>
                <a:spcPts val="0"/>
              </a:spcBef>
              <a:spcAft>
                <a:spcPts val="0"/>
              </a:spcAft>
              <a:buClr>
                <a:srgbClr val="FF0000"/>
              </a:buClr>
              <a:buSzPts val="2500"/>
              <a:buFont typeface="Arial"/>
              <a:buChar char="•"/>
            </a:pPr>
            <a:r>
              <a:rPr lang="en-US" sz="2500" b="1" i="0" u="none">
                <a:solidFill>
                  <a:srgbClr val="FFCC66"/>
                </a:solidFill>
                <a:latin typeface="Arial"/>
                <a:ea typeface="Arial"/>
                <a:cs typeface="Arial"/>
                <a:sym typeface="Arial"/>
              </a:rPr>
              <a:t>Weekend activity</a:t>
            </a:r>
            <a:endParaRPr/>
          </a:p>
        </p:txBody>
      </p:sp>
      <p:sp>
        <p:nvSpPr>
          <p:cNvPr id="445" name="Google Shape;445;p12"/>
          <p:cNvSpPr txBox="1"/>
          <p:nvPr/>
        </p:nvSpPr>
        <p:spPr>
          <a:xfrm>
            <a:off x="1023937" y="2622550"/>
            <a:ext cx="3433762" cy="473075"/>
          </a:xfrm>
          <a:prstGeom prst="rect">
            <a:avLst/>
          </a:prstGeom>
          <a:noFill/>
          <a:ln>
            <a:noFill/>
          </a:ln>
          <a:effectLst>
            <a:outerShdw blurRad="63500" dist="35921" dir="2700000">
              <a:schemeClr val="dk1"/>
            </a:outerShdw>
          </a:effectLst>
        </p:spPr>
        <p:txBody>
          <a:bodyPr spcFirstLastPara="1" wrap="square" lIns="91425" tIns="45700" rIns="91425" bIns="45700" anchor="t" anchorCtr="0">
            <a:noAutofit/>
          </a:bodyPr>
          <a:lstStyle/>
          <a:p>
            <a:pPr marL="231775" marR="0" lvl="0" indent="-231775" algn="l" rtl="0">
              <a:lnSpc>
                <a:spcPct val="100000"/>
              </a:lnSpc>
              <a:spcBef>
                <a:spcPts val="0"/>
              </a:spcBef>
              <a:spcAft>
                <a:spcPts val="0"/>
              </a:spcAft>
              <a:buClr>
                <a:srgbClr val="FF0000"/>
              </a:buClr>
              <a:buSzPts val="2500"/>
              <a:buFont typeface="Arial"/>
              <a:buChar char="•"/>
            </a:pPr>
            <a:r>
              <a:rPr lang="en-US" sz="2500" b="1" i="0" u="none">
                <a:solidFill>
                  <a:srgbClr val="FFCC66"/>
                </a:solidFill>
                <a:latin typeface="Arial"/>
                <a:ea typeface="Arial"/>
                <a:cs typeface="Arial"/>
                <a:sym typeface="Arial"/>
              </a:rPr>
              <a:t>Heated discussion</a:t>
            </a:r>
            <a:endParaRPr/>
          </a:p>
        </p:txBody>
      </p:sp>
      <p:grpSp>
        <p:nvGrpSpPr>
          <p:cNvPr id="446" name="Google Shape;446;p12"/>
          <p:cNvGrpSpPr/>
          <p:nvPr/>
        </p:nvGrpSpPr>
        <p:grpSpPr>
          <a:xfrm flipH="1">
            <a:off x="4041775" y="3922712"/>
            <a:ext cx="2139950" cy="2605087"/>
            <a:chOff x="3881437" y="3835400"/>
            <a:chExt cx="2139950" cy="2605087"/>
          </a:xfrm>
        </p:grpSpPr>
        <p:sp>
          <p:nvSpPr>
            <p:cNvPr id="447" name="Google Shape;447;p12"/>
            <p:cNvSpPr/>
            <p:nvPr/>
          </p:nvSpPr>
          <p:spPr>
            <a:xfrm>
              <a:off x="4773612" y="3835400"/>
              <a:ext cx="890587" cy="508000"/>
            </a:xfrm>
            <a:custGeom>
              <a:avLst/>
              <a:gdLst/>
              <a:ahLst/>
              <a:cxnLst/>
              <a:rect l="0" t="0" r="0" b="0"/>
              <a:pathLst>
                <a:path w="1684" h="960" extrusionOk="0">
                  <a:moveTo>
                    <a:pt x="1094" y="289"/>
                  </a:moveTo>
                  <a:lnTo>
                    <a:pt x="1086" y="265"/>
                  </a:lnTo>
                  <a:lnTo>
                    <a:pt x="1068" y="238"/>
                  </a:lnTo>
                  <a:lnTo>
                    <a:pt x="985" y="174"/>
                  </a:lnTo>
                  <a:lnTo>
                    <a:pt x="821" y="85"/>
                  </a:lnTo>
                  <a:lnTo>
                    <a:pt x="742" y="58"/>
                  </a:lnTo>
                  <a:lnTo>
                    <a:pt x="568" y="18"/>
                  </a:lnTo>
                  <a:lnTo>
                    <a:pt x="412" y="0"/>
                  </a:lnTo>
                  <a:lnTo>
                    <a:pt x="275" y="10"/>
                  </a:lnTo>
                  <a:lnTo>
                    <a:pt x="216" y="24"/>
                  </a:lnTo>
                  <a:lnTo>
                    <a:pt x="116" y="85"/>
                  </a:lnTo>
                  <a:lnTo>
                    <a:pt x="73" y="128"/>
                  </a:lnTo>
                  <a:lnTo>
                    <a:pt x="40" y="176"/>
                  </a:lnTo>
                  <a:lnTo>
                    <a:pt x="18" y="232"/>
                  </a:lnTo>
                  <a:lnTo>
                    <a:pt x="0" y="362"/>
                  </a:lnTo>
                  <a:lnTo>
                    <a:pt x="4" y="427"/>
                  </a:lnTo>
                  <a:lnTo>
                    <a:pt x="24" y="554"/>
                  </a:lnTo>
                  <a:lnTo>
                    <a:pt x="83" y="677"/>
                  </a:lnTo>
                  <a:lnTo>
                    <a:pt x="103" y="707"/>
                  </a:lnTo>
                  <a:lnTo>
                    <a:pt x="128" y="734"/>
                  </a:lnTo>
                  <a:lnTo>
                    <a:pt x="253" y="845"/>
                  </a:lnTo>
                  <a:lnTo>
                    <a:pt x="320" y="884"/>
                  </a:lnTo>
                  <a:lnTo>
                    <a:pt x="463" y="936"/>
                  </a:lnTo>
                  <a:lnTo>
                    <a:pt x="613" y="957"/>
                  </a:lnTo>
                  <a:lnTo>
                    <a:pt x="689" y="960"/>
                  </a:lnTo>
                  <a:lnTo>
                    <a:pt x="841" y="944"/>
                  </a:lnTo>
                  <a:lnTo>
                    <a:pt x="875" y="936"/>
                  </a:lnTo>
                  <a:lnTo>
                    <a:pt x="934" y="914"/>
                  </a:lnTo>
                  <a:lnTo>
                    <a:pt x="1003" y="863"/>
                  </a:lnTo>
                  <a:lnTo>
                    <a:pt x="1092" y="768"/>
                  </a:lnTo>
                  <a:lnTo>
                    <a:pt x="1120" y="716"/>
                  </a:lnTo>
                  <a:lnTo>
                    <a:pt x="1134" y="679"/>
                  </a:lnTo>
                  <a:lnTo>
                    <a:pt x="1156" y="653"/>
                  </a:lnTo>
                  <a:lnTo>
                    <a:pt x="1211" y="607"/>
                  </a:lnTo>
                  <a:lnTo>
                    <a:pt x="1244" y="592"/>
                  </a:lnTo>
                  <a:lnTo>
                    <a:pt x="1284" y="580"/>
                  </a:lnTo>
                  <a:lnTo>
                    <a:pt x="1308" y="576"/>
                  </a:lnTo>
                  <a:lnTo>
                    <a:pt x="1486" y="598"/>
                  </a:lnTo>
                  <a:lnTo>
                    <a:pt x="1601" y="592"/>
                  </a:lnTo>
                  <a:lnTo>
                    <a:pt x="1650" y="576"/>
                  </a:lnTo>
                  <a:lnTo>
                    <a:pt x="1662" y="566"/>
                  </a:lnTo>
                  <a:lnTo>
                    <a:pt x="1672" y="554"/>
                  </a:lnTo>
                  <a:lnTo>
                    <a:pt x="1678" y="540"/>
                  </a:lnTo>
                  <a:lnTo>
                    <a:pt x="1684" y="503"/>
                  </a:lnTo>
                  <a:lnTo>
                    <a:pt x="1680" y="467"/>
                  </a:lnTo>
                  <a:lnTo>
                    <a:pt x="1668" y="439"/>
                  </a:lnTo>
                  <a:lnTo>
                    <a:pt x="1660" y="430"/>
                  </a:lnTo>
                  <a:lnTo>
                    <a:pt x="1650" y="421"/>
                  </a:lnTo>
                  <a:lnTo>
                    <a:pt x="1620" y="408"/>
                  </a:lnTo>
                  <a:lnTo>
                    <a:pt x="1586" y="400"/>
                  </a:lnTo>
                  <a:lnTo>
                    <a:pt x="1553" y="396"/>
                  </a:lnTo>
                  <a:lnTo>
                    <a:pt x="1519" y="402"/>
                  </a:lnTo>
                  <a:lnTo>
                    <a:pt x="1406" y="445"/>
                  </a:lnTo>
                  <a:lnTo>
                    <a:pt x="1367" y="451"/>
                  </a:lnTo>
                  <a:lnTo>
                    <a:pt x="1284" y="455"/>
                  </a:lnTo>
                  <a:lnTo>
                    <a:pt x="1247" y="451"/>
                  </a:lnTo>
                  <a:lnTo>
                    <a:pt x="1195" y="430"/>
                  </a:lnTo>
                  <a:lnTo>
                    <a:pt x="1174" y="414"/>
                  </a:lnTo>
                  <a:lnTo>
                    <a:pt x="1156" y="396"/>
                  </a:lnTo>
                  <a:lnTo>
                    <a:pt x="1141" y="374"/>
                  </a:lnTo>
                  <a:lnTo>
                    <a:pt x="1094" y="289"/>
                  </a:lnTo>
                  <a:close/>
                </a:path>
              </a:pathLst>
            </a:custGeom>
            <a:solidFill>
              <a:srgbClr val="00FFCC"/>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48" name="Google Shape;448;p12"/>
            <p:cNvSpPr/>
            <p:nvPr/>
          </p:nvSpPr>
          <p:spPr>
            <a:xfrm>
              <a:off x="4464050" y="4402137"/>
              <a:ext cx="788987" cy="1035050"/>
            </a:xfrm>
            <a:custGeom>
              <a:avLst/>
              <a:gdLst/>
              <a:ahLst/>
              <a:cxnLst/>
              <a:rect l="0" t="0" r="0" b="0"/>
              <a:pathLst>
                <a:path w="1492" h="1956" extrusionOk="0">
                  <a:moveTo>
                    <a:pt x="1083" y="0"/>
                  </a:moveTo>
                  <a:lnTo>
                    <a:pt x="912" y="21"/>
                  </a:lnTo>
                  <a:lnTo>
                    <a:pt x="796" y="58"/>
                  </a:lnTo>
                  <a:lnTo>
                    <a:pt x="699" y="121"/>
                  </a:lnTo>
                  <a:lnTo>
                    <a:pt x="574" y="250"/>
                  </a:lnTo>
                  <a:lnTo>
                    <a:pt x="467" y="418"/>
                  </a:lnTo>
                  <a:lnTo>
                    <a:pt x="153" y="847"/>
                  </a:lnTo>
                  <a:lnTo>
                    <a:pt x="71" y="1002"/>
                  </a:lnTo>
                  <a:lnTo>
                    <a:pt x="16" y="1158"/>
                  </a:lnTo>
                  <a:lnTo>
                    <a:pt x="0" y="1237"/>
                  </a:lnTo>
                  <a:lnTo>
                    <a:pt x="4" y="1390"/>
                  </a:lnTo>
                  <a:lnTo>
                    <a:pt x="46" y="1536"/>
                  </a:lnTo>
                  <a:lnTo>
                    <a:pt x="104" y="1639"/>
                  </a:lnTo>
                  <a:lnTo>
                    <a:pt x="190" y="1736"/>
                  </a:lnTo>
                  <a:lnTo>
                    <a:pt x="260" y="1795"/>
                  </a:lnTo>
                  <a:lnTo>
                    <a:pt x="412" y="1883"/>
                  </a:lnTo>
                  <a:lnTo>
                    <a:pt x="596" y="1941"/>
                  </a:lnTo>
                  <a:lnTo>
                    <a:pt x="744" y="1956"/>
                  </a:lnTo>
                  <a:lnTo>
                    <a:pt x="922" y="1947"/>
                  </a:lnTo>
                  <a:lnTo>
                    <a:pt x="1092" y="1920"/>
                  </a:lnTo>
                  <a:lnTo>
                    <a:pt x="1217" y="1871"/>
                  </a:lnTo>
                  <a:lnTo>
                    <a:pt x="1281" y="1829"/>
                  </a:lnTo>
                  <a:lnTo>
                    <a:pt x="1382" y="1722"/>
                  </a:lnTo>
                  <a:lnTo>
                    <a:pt x="1421" y="1661"/>
                  </a:lnTo>
                  <a:lnTo>
                    <a:pt x="1470" y="1554"/>
                  </a:lnTo>
                  <a:lnTo>
                    <a:pt x="1488" y="1481"/>
                  </a:lnTo>
                  <a:lnTo>
                    <a:pt x="1492" y="1414"/>
                  </a:lnTo>
                  <a:lnTo>
                    <a:pt x="1482" y="1346"/>
                  </a:lnTo>
                  <a:lnTo>
                    <a:pt x="1431" y="1222"/>
                  </a:lnTo>
                  <a:lnTo>
                    <a:pt x="1413" y="1198"/>
                  </a:lnTo>
                  <a:lnTo>
                    <a:pt x="1373" y="1154"/>
                  </a:lnTo>
                  <a:lnTo>
                    <a:pt x="1095" y="994"/>
                  </a:lnTo>
                  <a:lnTo>
                    <a:pt x="1065" y="966"/>
                  </a:lnTo>
                  <a:lnTo>
                    <a:pt x="1047" y="938"/>
                  </a:lnTo>
                  <a:lnTo>
                    <a:pt x="1037" y="908"/>
                  </a:lnTo>
                  <a:lnTo>
                    <a:pt x="1041" y="850"/>
                  </a:lnTo>
                  <a:lnTo>
                    <a:pt x="1049" y="822"/>
                  </a:lnTo>
                  <a:lnTo>
                    <a:pt x="1065" y="796"/>
                  </a:lnTo>
                  <a:lnTo>
                    <a:pt x="1086" y="768"/>
                  </a:lnTo>
                  <a:lnTo>
                    <a:pt x="1168" y="695"/>
                  </a:lnTo>
                  <a:lnTo>
                    <a:pt x="1328" y="582"/>
                  </a:lnTo>
                  <a:lnTo>
                    <a:pt x="1395" y="511"/>
                  </a:lnTo>
                  <a:lnTo>
                    <a:pt x="1431" y="463"/>
                  </a:lnTo>
                  <a:lnTo>
                    <a:pt x="1480" y="363"/>
                  </a:lnTo>
                  <a:lnTo>
                    <a:pt x="1492" y="307"/>
                  </a:lnTo>
                  <a:lnTo>
                    <a:pt x="1486" y="192"/>
                  </a:lnTo>
                  <a:lnTo>
                    <a:pt x="1474" y="143"/>
                  </a:lnTo>
                  <a:lnTo>
                    <a:pt x="1434" y="70"/>
                  </a:lnTo>
                  <a:lnTo>
                    <a:pt x="1419" y="54"/>
                  </a:lnTo>
                  <a:lnTo>
                    <a:pt x="1403" y="42"/>
                  </a:lnTo>
                  <a:lnTo>
                    <a:pt x="1382" y="30"/>
                  </a:lnTo>
                  <a:lnTo>
                    <a:pt x="1358" y="21"/>
                  </a:lnTo>
                  <a:lnTo>
                    <a:pt x="1294" y="6"/>
                  </a:lnTo>
                  <a:lnTo>
                    <a:pt x="1083" y="0"/>
                  </a:lnTo>
                  <a:close/>
                </a:path>
              </a:pathLst>
            </a:custGeom>
            <a:solidFill>
              <a:srgbClr val="00FFCC"/>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49" name="Google Shape;449;p12"/>
            <p:cNvSpPr/>
            <p:nvPr/>
          </p:nvSpPr>
          <p:spPr>
            <a:xfrm>
              <a:off x="5070475" y="4465637"/>
              <a:ext cx="950912" cy="681037"/>
            </a:xfrm>
            <a:custGeom>
              <a:avLst/>
              <a:gdLst/>
              <a:ahLst/>
              <a:cxnLst/>
              <a:rect l="0" t="0" r="0" b="0"/>
              <a:pathLst>
                <a:path w="1796" h="1289" extrusionOk="0">
                  <a:moveTo>
                    <a:pt x="14" y="109"/>
                  </a:moveTo>
                  <a:lnTo>
                    <a:pt x="2" y="127"/>
                  </a:lnTo>
                  <a:lnTo>
                    <a:pt x="0" y="146"/>
                  </a:lnTo>
                  <a:lnTo>
                    <a:pt x="2" y="167"/>
                  </a:lnTo>
                  <a:lnTo>
                    <a:pt x="14" y="192"/>
                  </a:lnTo>
                  <a:lnTo>
                    <a:pt x="54" y="240"/>
                  </a:lnTo>
                  <a:lnTo>
                    <a:pt x="103" y="277"/>
                  </a:lnTo>
                  <a:lnTo>
                    <a:pt x="130" y="293"/>
                  </a:lnTo>
                  <a:lnTo>
                    <a:pt x="158" y="301"/>
                  </a:lnTo>
                  <a:lnTo>
                    <a:pt x="228" y="307"/>
                  </a:lnTo>
                  <a:lnTo>
                    <a:pt x="386" y="301"/>
                  </a:lnTo>
                  <a:lnTo>
                    <a:pt x="649" y="341"/>
                  </a:lnTo>
                  <a:lnTo>
                    <a:pt x="795" y="398"/>
                  </a:lnTo>
                  <a:lnTo>
                    <a:pt x="936" y="481"/>
                  </a:lnTo>
                  <a:lnTo>
                    <a:pt x="991" y="524"/>
                  </a:lnTo>
                  <a:lnTo>
                    <a:pt x="1066" y="606"/>
                  </a:lnTo>
                  <a:lnTo>
                    <a:pt x="1131" y="743"/>
                  </a:lnTo>
                  <a:lnTo>
                    <a:pt x="1155" y="849"/>
                  </a:lnTo>
                  <a:lnTo>
                    <a:pt x="1155" y="895"/>
                  </a:lnTo>
                  <a:lnTo>
                    <a:pt x="1149" y="932"/>
                  </a:lnTo>
                  <a:lnTo>
                    <a:pt x="1112" y="993"/>
                  </a:lnTo>
                  <a:lnTo>
                    <a:pt x="981" y="1154"/>
                  </a:lnTo>
                  <a:lnTo>
                    <a:pt x="972" y="1170"/>
                  </a:lnTo>
                  <a:lnTo>
                    <a:pt x="960" y="1203"/>
                  </a:lnTo>
                  <a:lnTo>
                    <a:pt x="954" y="1231"/>
                  </a:lnTo>
                  <a:lnTo>
                    <a:pt x="954" y="1259"/>
                  </a:lnTo>
                  <a:lnTo>
                    <a:pt x="966" y="1273"/>
                  </a:lnTo>
                  <a:lnTo>
                    <a:pt x="978" y="1279"/>
                  </a:lnTo>
                  <a:lnTo>
                    <a:pt x="1033" y="1289"/>
                  </a:lnTo>
                  <a:lnTo>
                    <a:pt x="1072" y="1283"/>
                  </a:lnTo>
                  <a:lnTo>
                    <a:pt x="1090" y="1277"/>
                  </a:lnTo>
                  <a:lnTo>
                    <a:pt x="1106" y="1267"/>
                  </a:lnTo>
                  <a:lnTo>
                    <a:pt x="1118" y="1253"/>
                  </a:lnTo>
                  <a:lnTo>
                    <a:pt x="1131" y="1213"/>
                  </a:lnTo>
                  <a:lnTo>
                    <a:pt x="1152" y="1115"/>
                  </a:lnTo>
                  <a:lnTo>
                    <a:pt x="1183" y="1063"/>
                  </a:lnTo>
                  <a:lnTo>
                    <a:pt x="1231" y="1008"/>
                  </a:lnTo>
                  <a:lnTo>
                    <a:pt x="1258" y="993"/>
                  </a:lnTo>
                  <a:lnTo>
                    <a:pt x="1274" y="990"/>
                  </a:lnTo>
                  <a:lnTo>
                    <a:pt x="1286" y="990"/>
                  </a:lnTo>
                  <a:lnTo>
                    <a:pt x="1387" y="1029"/>
                  </a:lnTo>
                  <a:lnTo>
                    <a:pt x="1576" y="1136"/>
                  </a:lnTo>
                  <a:lnTo>
                    <a:pt x="1600" y="1146"/>
                  </a:lnTo>
                  <a:lnTo>
                    <a:pt x="1642" y="1158"/>
                  </a:lnTo>
                  <a:lnTo>
                    <a:pt x="1683" y="1164"/>
                  </a:lnTo>
                  <a:lnTo>
                    <a:pt x="1716" y="1160"/>
                  </a:lnTo>
                  <a:lnTo>
                    <a:pt x="1741" y="1152"/>
                  </a:lnTo>
                  <a:lnTo>
                    <a:pt x="1749" y="1146"/>
                  </a:lnTo>
                  <a:lnTo>
                    <a:pt x="1759" y="1134"/>
                  </a:lnTo>
                  <a:lnTo>
                    <a:pt x="1768" y="1109"/>
                  </a:lnTo>
                  <a:lnTo>
                    <a:pt x="1771" y="1079"/>
                  </a:lnTo>
                  <a:lnTo>
                    <a:pt x="1765" y="1055"/>
                  </a:lnTo>
                  <a:lnTo>
                    <a:pt x="1759" y="1045"/>
                  </a:lnTo>
                  <a:lnTo>
                    <a:pt x="1747" y="1033"/>
                  </a:lnTo>
                  <a:lnTo>
                    <a:pt x="1723" y="1014"/>
                  </a:lnTo>
                  <a:lnTo>
                    <a:pt x="1650" y="981"/>
                  </a:lnTo>
                  <a:lnTo>
                    <a:pt x="1603" y="968"/>
                  </a:lnTo>
                  <a:lnTo>
                    <a:pt x="1466" y="944"/>
                  </a:lnTo>
                  <a:lnTo>
                    <a:pt x="1417" y="926"/>
                  </a:lnTo>
                  <a:lnTo>
                    <a:pt x="1396" y="914"/>
                  </a:lnTo>
                  <a:lnTo>
                    <a:pt x="1381" y="902"/>
                  </a:lnTo>
                  <a:lnTo>
                    <a:pt x="1375" y="889"/>
                  </a:lnTo>
                  <a:lnTo>
                    <a:pt x="1375" y="877"/>
                  </a:lnTo>
                  <a:lnTo>
                    <a:pt x="1383" y="861"/>
                  </a:lnTo>
                  <a:lnTo>
                    <a:pt x="1414" y="843"/>
                  </a:lnTo>
                  <a:lnTo>
                    <a:pt x="1450" y="837"/>
                  </a:lnTo>
                  <a:lnTo>
                    <a:pt x="1503" y="837"/>
                  </a:lnTo>
                  <a:lnTo>
                    <a:pt x="1537" y="841"/>
                  </a:lnTo>
                  <a:lnTo>
                    <a:pt x="1650" y="841"/>
                  </a:lnTo>
                  <a:lnTo>
                    <a:pt x="1725" y="829"/>
                  </a:lnTo>
                  <a:lnTo>
                    <a:pt x="1753" y="816"/>
                  </a:lnTo>
                  <a:lnTo>
                    <a:pt x="1771" y="804"/>
                  </a:lnTo>
                  <a:lnTo>
                    <a:pt x="1786" y="786"/>
                  </a:lnTo>
                  <a:lnTo>
                    <a:pt x="1796" y="764"/>
                  </a:lnTo>
                  <a:lnTo>
                    <a:pt x="1796" y="752"/>
                  </a:lnTo>
                  <a:lnTo>
                    <a:pt x="1792" y="743"/>
                  </a:lnTo>
                  <a:lnTo>
                    <a:pt x="1786" y="734"/>
                  </a:lnTo>
                  <a:lnTo>
                    <a:pt x="1777" y="725"/>
                  </a:lnTo>
                  <a:lnTo>
                    <a:pt x="1741" y="709"/>
                  </a:lnTo>
                  <a:lnTo>
                    <a:pt x="1624" y="689"/>
                  </a:lnTo>
                  <a:lnTo>
                    <a:pt x="1569" y="689"/>
                  </a:lnTo>
                  <a:lnTo>
                    <a:pt x="1545" y="691"/>
                  </a:lnTo>
                  <a:lnTo>
                    <a:pt x="1426" y="743"/>
                  </a:lnTo>
                  <a:lnTo>
                    <a:pt x="1387" y="756"/>
                  </a:lnTo>
                  <a:lnTo>
                    <a:pt x="1326" y="764"/>
                  </a:lnTo>
                  <a:lnTo>
                    <a:pt x="1302" y="758"/>
                  </a:lnTo>
                  <a:lnTo>
                    <a:pt x="1290" y="752"/>
                  </a:lnTo>
                  <a:lnTo>
                    <a:pt x="1276" y="743"/>
                  </a:lnTo>
                  <a:lnTo>
                    <a:pt x="1268" y="731"/>
                  </a:lnTo>
                  <a:lnTo>
                    <a:pt x="1234" y="624"/>
                  </a:lnTo>
                  <a:lnTo>
                    <a:pt x="1222" y="597"/>
                  </a:lnTo>
                  <a:lnTo>
                    <a:pt x="1183" y="548"/>
                  </a:lnTo>
                  <a:lnTo>
                    <a:pt x="1027" y="404"/>
                  </a:lnTo>
                  <a:lnTo>
                    <a:pt x="856" y="289"/>
                  </a:lnTo>
                  <a:lnTo>
                    <a:pt x="344" y="24"/>
                  </a:lnTo>
                  <a:lnTo>
                    <a:pt x="271" y="2"/>
                  </a:lnTo>
                  <a:lnTo>
                    <a:pt x="234" y="0"/>
                  </a:lnTo>
                  <a:lnTo>
                    <a:pt x="198" y="2"/>
                  </a:lnTo>
                  <a:lnTo>
                    <a:pt x="160" y="12"/>
                  </a:lnTo>
                  <a:lnTo>
                    <a:pt x="91" y="46"/>
                  </a:lnTo>
                  <a:lnTo>
                    <a:pt x="36" y="88"/>
                  </a:lnTo>
                  <a:lnTo>
                    <a:pt x="14" y="109"/>
                  </a:lnTo>
                  <a:close/>
                </a:path>
              </a:pathLst>
            </a:custGeom>
            <a:solidFill>
              <a:srgbClr val="00FFCC"/>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50" name="Google Shape;450;p12"/>
            <p:cNvSpPr/>
            <p:nvPr/>
          </p:nvSpPr>
          <p:spPr>
            <a:xfrm>
              <a:off x="3881437" y="4441825"/>
              <a:ext cx="1101725" cy="774700"/>
            </a:xfrm>
            <a:custGeom>
              <a:avLst/>
              <a:gdLst/>
              <a:ahLst/>
              <a:cxnLst/>
              <a:rect l="0" t="0" r="0" b="0"/>
              <a:pathLst>
                <a:path w="2082" h="1462" extrusionOk="0">
                  <a:moveTo>
                    <a:pt x="2074" y="83"/>
                  </a:moveTo>
                  <a:lnTo>
                    <a:pt x="2046" y="39"/>
                  </a:lnTo>
                  <a:lnTo>
                    <a:pt x="2003" y="6"/>
                  </a:lnTo>
                  <a:lnTo>
                    <a:pt x="1975" y="0"/>
                  </a:lnTo>
                  <a:lnTo>
                    <a:pt x="1945" y="0"/>
                  </a:lnTo>
                  <a:lnTo>
                    <a:pt x="1866" y="12"/>
                  </a:lnTo>
                  <a:lnTo>
                    <a:pt x="1723" y="57"/>
                  </a:lnTo>
                  <a:lnTo>
                    <a:pt x="1583" y="119"/>
                  </a:lnTo>
                  <a:lnTo>
                    <a:pt x="1244" y="317"/>
                  </a:lnTo>
                  <a:lnTo>
                    <a:pt x="978" y="524"/>
                  </a:lnTo>
                  <a:lnTo>
                    <a:pt x="832" y="670"/>
                  </a:lnTo>
                  <a:lnTo>
                    <a:pt x="612" y="945"/>
                  </a:lnTo>
                  <a:lnTo>
                    <a:pt x="512" y="1048"/>
                  </a:lnTo>
                  <a:lnTo>
                    <a:pt x="430" y="1106"/>
                  </a:lnTo>
                  <a:lnTo>
                    <a:pt x="238" y="1201"/>
                  </a:lnTo>
                  <a:lnTo>
                    <a:pt x="186" y="1216"/>
                  </a:lnTo>
                  <a:lnTo>
                    <a:pt x="94" y="1231"/>
                  </a:lnTo>
                  <a:lnTo>
                    <a:pt x="60" y="1243"/>
                  </a:lnTo>
                  <a:lnTo>
                    <a:pt x="34" y="1262"/>
                  </a:lnTo>
                  <a:lnTo>
                    <a:pt x="14" y="1286"/>
                  </a:lnTo>
                  <a:lnTo>
                    <a:pt x="2" y="1314"/>
                  </a:lnTo>
                  <a:lnTo>
                    <a:pt x="0" y="1335"/>
                  </a:lnTo>
                  <a:lnTo>
                    <a:pt x="2" y="1356"/>
                  </a:lnTo>
                  <a:lnTo>
                    <a:pt x="14" y="1377"/>
                  </a:lnTo>
                  <a:lnTo>
                    <a:pt x="42" y="1399"/>
                  </a:lnTo>
                  <a:lnTo>
                    <a:pt x="54" y="1402"/>
                  </a:lnTo>
                  <a:lnTo>
                    <a:pt x="82" y="1399"/>
                  </a:lnTo>
                  <a:lnTo>
                    <a:pt x="146" y="1375"/>
                  </a:lnTo>
                  <a:lnTo>
                    <a:pt x="210" y="1341"/>
                  </a:lnTo>
                  <a:lnTo>
                    <a:pt x="271" y="1296"/>
                  </a:lnTo>
                  <a:lnTo>
                    <a:pt x="280" y="1292"/>
                  </a:lnTo>
                  <a:lnTo>
                    <a:pt x="287" y="1292"/>
                  </a:lnTo>
                  <a:lnTo>
                    <a:pt x="287" y="1298"/>
                  </a:lnTo>
                  <a:lnTo>
                    <a:pt x="259" y="1344"/>
                  </a:lnTo>
                  <a:lnTo>
                    <a:pt x="246" y="1362"/>
                  </a:lnTo>
                  <a:lnTo>
                    <a:pt x="238" y="1381"/>
                  </a:lnTo>
                  <a:lnTo>
                    <a:pt x="228" y="1395"/>
                  </a:lnTo>
                  <a:lnTo>
                    <a:pt x="226" y="1408"/>
                  </a:lnTo>
                  <a:lnTo>
                    <a:pt x="232" y="1429"/>
                  </a:lnTo>
                  <a:lnTo>
                    <a:pt x="250" y="1444"/>
                  </a:lnTo>
                  <a:lnTo>
                    <a:pt x="271" y="1456"/>
                  </a:lnTo>
                  <a:lnTo>
                    <a:pt x="293" y="1462"/>
                  </a:lnTo>
                  <a:lnTo>
                    <a:pt x="313" y="1456"/>
                  </a:lnTo>
                  <a:lnTo>
                    <a:pt x="338" y="1444"/>
                  </a:lnTo>
                  <a:lnTo>
                    <a:pt x="408" y="1377"/>
                  </a:lnTo>
                  <a:lnTo>
                    <a:pt x="524" y="1231"/>
                  </a:lnTo>
                  <a:lnTo>
                    <a:pt x="548" y="1207"/>
                  </a:lnTo>
                  <a:lnTo>
                    <a:pt x="572" y="1189"/>
                  </a:lnTo>
                  <a:lnTo>
                    <a:pt x="598" y="1177"/>
                  </a:lnTo>
                  <a:lnTo>
                    <a:pt x="625" y="1173"/>
                  </a:lnTo>
                  <a:lnTo>
                    <a:pt x="652" y="1173"/>
                  </a:lnTo>
                  <a:lnTo>
                    <a:pt x="683" y="1177"/>
                  </a:lnTo>
                  <a:lnTo>
                    <a:pt x="713" y="1185"/>
                  </a:lnTo>
                  <a:lnTo>
                    <a:pt x="778" y="1222"/>
                  </a:lnTo>
                  <a:lnTo>
                    <a:pt x="805" y="1243"/>
                  </a:lnTo>
                  <a:lnTo>
                    <a:pt x="826" y="1268"/>
                  </a:lnTo>
                  <a:lnTo>
                    <a:pt x="863" y="1335"/>
                  </a:lnTo>
                  <a:lnTo>
                    <a:pt x="871" y="1341"/>
                  </a:lnTo>
                  <a:lnTo>
                    <a:pt x="893" y="1344"/>
                  </a:lnTo>
                  <a:lnTo>
                    <a:pt x="914" y="1341"/>
                  </a:lnTo>
                  <a:lnTo>
                    <a:pt x="936" y="1335"/>
                  </a:lnTo>
                  <a:lnTo>
                    <a:pt x="966" y="1310"/>
                  </a:lnTo>
                  <a:lnTo>
                    <a:pt x="978" y="1292"/>
                  </a:lnTo>
                  <a:lnTo>
                    <a:pt x="985" y="1274"/>
                  </a:lnTo>
                  <a:lnTo>
                    <a:pt x="988" y="1256"/>
                  </a:lnTo>
                  <a:lnTo>
                    <a:pt x="982" y="1237"/>
                  </a:lnTo>
                  <a:lnTo>
                    <a:pt x="920" y="1170"/>
                  </a:lnTo>
                  <a:lnTo>
                    <a:pt x="817" y="1094"/>
                  </a:lnTo>
                  <a:lnTo>
                    <a:pt x="762" y="1024"/>
                  </a:lnTo>
                  <a:lnTo>
                    <a:pt x="750" y="997"/>
                  </a:lnTo>
                  <a:lnTo>
                    <a:pt x="750" y="969"/>
                  </a:lnTo>
                  <a:lnTo>
                    <a:pt x="756" y="954"/>
                  </a:lnTo>
                  <a:lnTo>
                    <a:pt x="766" y="938"/>
                  </a:lnTo>
                  <a:lnTo>
                    <a:pt x="878" y="811"/>
                  </a:lnTo>
                  <a:lnTo>
                    <a:pt x="942" y="726"/>
                  </a:lnTo>
                  <a:lnTo>
                    <a:pt x="1079" y="582"/>
                  </a:lnTo>
                  <a:lnTo>
                    <a:pt x="1192" y="506"/>
                  </a:lnTo>
                  <a:lnTo>
                    <a:pt x="1466" y="362"/>
                  </a:lnTo>
                  <a:lnTo>
                    <a:pt x="1591" y="323"/>
                  </a:lnTo>
                  <a:lnTo>
                    <a:pt x="1628" y="314"/>
                  </a:lnTo>
                  <a:lnTo>
                    <a:pt x="1823" y="287"/>
                  </a:lnTo>
                  <a:lnTo>
                    <a:pt x="1955" y="243"/>
                  </a:lnTo>
                  <a:lnTo>
                    <a:pt x="2012" y="213"/>
                  </a:lnTo>
                  <a:lnTo>
                    <a:pt x="2056" y="180"/>
                  </a:lnTo>
                  <a:lnTo>
                    <a:pt x="2070" y="162"/>
                  </a:lnTo>
                  <a:lnTo>
                    <a:pt x="2080" y="146"/>
                  </a:lnTo>
                  <a:lnTo>
                    <a:pt x="2082" y="128"/>
                  </a:lnTo>
                  <a:lnTo>
                    <a:pt x="2080" y="107"/>
                  </a:lnTo>
                  <a:lnTo>
                    <a:pt x="2074" y="83"/>
                  </a:lnTo>
                  <a:close/>
                </a:path>
              </a:pathLst>
            </a:custGeom>
            <a:solidFill>
              <a:srgbClr val="00FFCC"/>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51" name="Google Shape;451;p12"/>
            <p:cNvSpPr/>
            <p:nvPr/>
          </p:nvSpPr>
          <p:spPr>
            <a:xfrm>
              <a:off x="4913312" y="5068887"/>
              <a:ext cx="711200" cy="1198562"/>
            </a:xfrm>
            <a:custGeom>
              <a:avLst/>
              <a:gdLst/>
              <a:ahLst/>
              <a:cxnLst/>
              <a:rect l="0" t="0" r="0" b="0"/>
              <a:pathLst>
                <a:path w="1344" h="2266" extrusionOk="0">
                  <a:moveTo>
                    <a:pt x="1338" y="2056"/>
                  </a:moveTo>
                  <a:lnTo>
                    <a:pt x="1314" y="2035"/>
                  </a:lnTo>
                  <a:lnTo>
                    <a:pt x="1292" y="2023"/>
                  </a:lnTo>
                  <a:lnTo>
                    <a:pt x="1225" y="1999"/>
                  </a:lnTo>
                  <a:lnTo>
                    <a:pt x="972" y="1937"/>
                  </a:lnTo>
                  <a:lnTo>
                    <a:pt x="716" y="1935"/>
                  </a:lnTo>
                  <a:lnTo>
                    <a:pt x="649" y="1928"/>
                  </a:lnTo>
                  <a:lnTo>
                    <a:pt x="618" y="1928"/>
                  </a:lnTo>
                  <a:lnTo>
                    <a:pt x="527" y="1919"/>
                  </a:lnTo>
                  <a:lnTo>
                    <a:pt x="491" y="1907"/>
                  </a:lnTo>
                  <a:lnTo>
                    <a:pt x="457" y="1886"/>
                  </a:lnTo>
                  <a:lnTo>
                    <a:pt x="429" y="1858"/>
                  </a:lnTo>
                  <a:lnTo>
                    <a:pt x="408" y="1822"/>
                  </a:lnTo>
                  <a:lnTo>
                    <a:pt x="405" y="1803"/>
                  </a:lnTo>
                  <a:lnTo>
                    <a:pt x="405" y="1779"/>
                  </a:lnTo>
                  <a:lnTo>
                    <a:pt x="420" y="1724"/>
                  </a:lnTo>
                  <a:lnTo>
                    <a:pt x="451" y="1657"/>
                  </a:lnTo>
                  <a:lnTo>
                    <a:pt x="582" y="1447"/>
                  </a:lnTo>
                  <a:lnTo>
                    <a:pt x="811" y="1148"/>
                  </a:lnTo>
                  <a:lnTo>
                    <a:pt x="942" y="948"/>
                  </a:lnTo>
                  <a:lnTo>
                    <a:pt x="963" y="868"/>
                  </a:lnTo>
                  <a:lnTo>
                    <a:pt x="969" y="792"/>
                  </a:lnTo>
                  <a:lnTo>
                    <a:pt x="951" y="673"/>
                  </a:lnTo>
                  <a:lnTo>
                    <a:pt x="924" y="596"/>
                  </a:lnTo>
                  <a:lnTo>
                    <a:pt x="853" y="481"/>
                  </a:lnTo>
                  <a:lnTo>
                    <a:pt x="649" y="243"/>
                  </a:lnTo>
                  <a:lnTo>
                    <a:pt x="576" y="161"/>
                  </a:lnTo>
                  <a:lnTo>
                    <a:pt x="521" y="115"/>
                  </a:lnTo>
                  <a:lnTo>
                    <a:pt x="485" y="97"/>
                  </a:lnTo>
                  <a:lnTo>
                    <a:pt x="277" y="20"/>
                  </a:lnTo>
                  <a:lnTo>
                    <a:pt x="222" y="6"/>
                  </a:lnTo>
                  <a:lnTo>
                    <a:pt x="103" y="0"/>
                  </a:lnTo>
                  <a:lnTo>
                    <a:pt x="87" y="6"/>
                  </a:lnTo>
                  <a:lnTo>
                    <a:pt x="60" y="24"/>
                  </a:lnTo>
                  <a:lnTo>
                    <a:pt x="20" y="93"/>
                  </a:lnTo>
                  <a:lnTo>
                    <a:pt x="8" y="139"/>
                  </a:lnTo>
                  <a:lnTo>
                    <a:pt x="0" y="234"/>
                  </a:lnTo>
                  <a:lnTo>
                    <a:pt x="14" y="317"/>
                  </a:lnTo>
                  <a:lnTo>
                    <a:pt x="33" y="350"/>
                  </a:lnTo>
                  <a:lnTo>
                    <a:pt x="57" y="380"/>
                  </a:lnTo>
                  <a:lnTo>
                    <a:pt x="127" y="435"/>
                  </a:lnTo>
                  <a:lnTo>
                    <a:pt x="289" y="530"/>
                  </a:lnTo>
                  <a:lnTo>
                    <a:pt x="499" y="612"/>
                  </a:lnTo>
                  <a:lnTo>
                    <a:pt x="542" y="624"/>
                  </a:lnTo>
                  <a:lnTo>
                    <a:pt x="631" y="663"/>
                  </a:lnTo>
                  <a:lnTo>
                    <a:pt x="667" y="688"/>
                  </a:lnTo>
                  <a:lnTo>
                    <a:pt x="701" y="724"/>
                  </a:lnTo>
                  <a:lnTo>
                    <a:pt x="716" y="748"/>
                  </a:lnTo>
                  <a:lnTo>
                    <a:pt x="728" y="776"/>
                  </a:lnTo>
                  <a:lnTo>
                    <a:pt x="734" y="804"/>
                  </a:lnTo>
                  <a:lnTo>
                    <a:pt x="734" y="837"/>
                  </a:lnTo>
                  <a:lnTo>
                    <a:pt x="713" y="901"/>
                  </a:lnTo>
                  <a:lnTo>
                    <a:pt x="536" y="1154"/>
                  </a:lnTo>
                  <a:lnTo>
                    <a:pt x="435" y="1279"/>
                  </a:lnTo>
                  <a:lnTo>
                    <a:pt x="392" y="1346"/>
                  </a:lnTo>
                  <a:lnTo>
                    <a:pt x="307" y="1642"/>
                  </a:lnTo>
                  <a:lnTo>
                    <a:pt x="283" y="1703"/>
                  </a:lnTo>
                  <a:lnTo>
                    <a:pt x="253" y="1749"/>
                  </a:lnTo>
                  <a:lnTo>
                    <a:pt x="206" y="1801"/>
                  </a:lnTo>
                  <a:lnTo>
                    <a:pt x="194" y="1819"/>
                  </a:lnTo>
                  <a:lnTo>
                    <a:pt x="139" y="1977"/>
                  </a:lnTo>
                  <a:lnTo>
                    <a:pt x="139" y="1999"/>
                  </a:lnTo>
                  <a:lnTo>
                    <a:pt x="143" y="2017"/>
                  </a:lnTo>
                  <a:lnTo>
                    <a:pt x="158" y="2054"/>
                  </a:lnTo>
                  <a:lnTo>
                    <a:pt x="180" y="2090"/>
                  </a:lnTo>
                  <a:lnTo>
                    <a:pt x="194" y="2105"/>
                  </a:lnTo>
                  <a:lnTo>
                    <a:pt x="212" y="2117"/>
                  </a:lnTo>
                  <a:lnTo>
                    <a:pt x="231" y="2127"/>
                  </a:lnTo>
                  <a:lnTo>
                    <a:pt x="253" y="2133"/>
                  </a:lnTo>
                  <a:lnTo>
                    <a:pt x="277" y="2133"/>
                  </a:lnTo>
                  <a:lnTo>
                    <a:pt x="338" y="2120"/>
                  </a:lnTo>
                  <a:lnTo>
                    <a:pt x="368" y="2108"/>
                  </a:lnTo>
                  <a:lnTo>
                    <a:pt x="473" y="2080"/>
                  </a:lnTo>
                  <a:lnTo>
                    <a:pt x="503" y="2078"/>
                  </a:lnTo>
                  <a:lnTo>
                    <a:pt x="560" y="2080"/>
                  </a:lnTo>
                  <a:lnTo>
                    <a:pt x="710" y="2120"/>
                  </a:lnTo>
                  <a:lnTo>
                    <a:pt x="1017" y="2252"/>
                  </a:lnTo>
                  <a:lnTo>
                    <a:pt x="1064" y="2264"/>
                  </a:lnTo>
                  <a:lnTo>
                    <a:pt x="1100" y="2266"/>
                  </a:lnTo>
                  <a:lnTo>
                    <a:pt x="1134" y="2264"/>
                  </a:lnTo>
                  <a:lnTo>
                    <a:pt x="1167" y="2252"/>
                  </a:lnTo>
                  <a:lnTo>
                    <a:pt x="1197" y="2236"/>
                  </a:lnTo>
                  <a:lnTo>
                    <a:pt x="1250" y="2193"/>
                  </a:lnTo>
                  <a:lnTo>
                    <a:pt x="1332" y="2105"/>
                  </a:lnTo>
                  <a:lnTo>
                    <a:pt x="1344" y="2080"/>
                  </a:lnTo>
                  <a:lnTo>
                    <a:pt x="1344" y="2068"/>
                  </a:lnTo>
                  <a:lnTo>
                    <a:pt x="1338" y="2056"/>
                  </a:lnTo>
                  <a:close/>
                </a:path>
              </a:pathLst>
            </a:custGeom>
            <a:solidFill>
              <a:srgbClr val="00FFCC"/>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52" name="Google Shape;452;p12"/>
            <p:cNvSpPr/>
            <p:nvPr/>
          </p:nvSpPr>
          <p:spPr>
            <a:xfrm>
              <a:off x="4335462" y="5127625"/>
              <a:ext cx="642937" cy="1312862"/>
            </a:xfrm>
            <a:custGeom>
              <a:avLst/>
              <a:gdLst/>
              <a:ahLst/>
              <a:cxnLst/>
              <a:rect l="0" t="0" r="0" b="0"/>
              <a:pathLst>
                <a:path w="1217" h="2479" extrusionOk="0">
                  <a:moveTo>
                    <a:pt x="429" y="1508"/>
                  </a:moveTo>
                  <a:lnTo>
                    <a:pt x="390" y="1590"/>
                  </a:lnTo>
                  <a:lnTo>
                    <a:pt x="311" y="1818"/>
                  </a:lnTo>
                  <a:lnTo>
                    <a:pt x="261" y="1916"/>
                  </a:lnTo>
                  <a:lnTo>
                    <a:pt x="198" y="2007"/>
                  </a:lnTo>
                  <a:lnTo>
                    <a:pt x="119" y="2090"/>
                  </a:lnTo>
                  <a:lnTo>
                    <a:pt x="45" y="2147"/>
                  </a:lnTo>
                  <a:lnTo>
                    <a:pt x="12" y="2184"/>
                  </a:lnTo>
                  <a:lnTo>
                    <a:pt x="2" y="2202"/>
                  </a:lnTo>
                  <a:lnTo>
                    <a:pt x="0" y="2224"/>
                  </a:lnTo>
                  <a:lnTo>
                    <a:pt x="6" y="2269"/>
                  </a:lnTo>
                  <a:lnTo>
                    <a:pt x="14" y="2291"/>
                  </a:lnTo>
                  <a:lnTo>
                    <a:pt x="39" y="2333"/>
                  </a:lnTo>
                  <a:lnTo>
                    <a:pt x="69" y="2361"/>
                  </a:lnTo>
                  <a:lnTo>
                    <a:pt x="85" y="2370"/>
                  </a:lnTo>
                  <a:lnTo>
                    <a:pt x="140" y="2376"/>
                  </a:lnTo>
                  <a:lnTo>
                    <a:pt x="299" y="2361"/>
                  </a:lnTo>
                  <a:lnTo>
                    <a:pt x="372" y="2345"/>
                  </a:lnTo>
                  <a:lnTo>
                    <a:pt x="493" y="2339"/>
                  </a:lnTo>
                  <a:lnTo>
                    <a:pt x="534" y="2343"/>
                  </a:lnTo>
                  <a:lnTo>
                    <a:pt x="576" y="2352"/>
                  </a:lnTo>
                  <a:lnTo>
                    <a:pt x="853" y="2467"/>
                  </a:lnTo>
                  <a:lnTo>
                    <a:pt x="893" y="2477"/>
                  </a:lnTo>
                  <a:lnTo>
                    <a:pt x="930" y="2479"/>
                  </a:lnTo>
                  <a:lnTo>
                    <a:pt x="1003" y="2473"/>
                  </a:lnTo>
                  <a:lnTo>
                    <a:pt x="1070" y="2458"/>
                  </a:lnTo>
                  <a:lnTo>
                    <a:pt x="1143" y="2422"/>
                  </a:lnTo>
                  <a:lnTo>
                    <a:pt x="1179" y="2392"/>
                  </a:lnTo>
                  <a:lnTo>
                    <a:pt x="1195" y="2373"/>
                  </a:lnTo>
                  <a:lnTo>
                    <a:pt x="1205" y="2355"/>
                  </a:lnTo>
                  <a:lnTo>
                    <a:pt x="1213" y="2333"/>
                  </a:lnTo>
                  <a:lnTo>
                    <a:pt x="1213" y="2315"/>
                  </a:lnTo>
                  <a:lnTo>
                    <a:pt x="1207" y="2297"/>
                  </a:lnTo>
                  <a:lnTo>
                    <a:pt x="1191" y="2281"/>
                  </a:lnTo>
                  <a:lnTo>
                    <a:pt x="1179" y="2275"/>
                  </a:lnTo>
                  <a:lnTo>
                    <a:pt x="1167" y="2266"/>
                  </a:lnTo>
                  <a:lnTo>
                    <a:pt x="1131" y="2251"/>
                  </a:lnTo>
                  <a:lnTo>
                    <a:pt x="875" y="2196"/>
                  </a:lnTo>
                  <a:lnTo>
                    <a:pt x="780" y="2187"/>
                  </a:lnTo>
                  <a:lnTo>
                    <a:pt x="546" y="2212"/>
                  </a:lnTo>
                  <a:lnTo>
                    <a:pt x="396" y="2212"/>
                  </a:lnTo>
                  <a:lnTo>
                    <a:pt x="378" y="2208"/>
                  </a:lnTo>
                  <a:lnTo>
                    <a:pt x="344" y="2190"/>
                  </a:lnTo>
                  <a:lnTo>
                    <a:pt x="338" y="2178"/>
                  </a:lnTo>
                  <a:lnTo>
                    <a:pt x="335" y="2166"/>
                  </a:lnTo>
                  <a:lnTo>
                    <a:pt x="335" y="2151"/>
                  </a:lnTo>
                  <a:lnTo>
                    <a:pt x="344" y="2114"/>
                  </a:lnTo>
                  <a:lnTo>
                    <a:pt x="500" y="1800"/>
                  </a:lnTo>
                  <a:lnTo>
                    <a:pt x="564" y="1706"/>
                  </a:lnTo>
                  <a:lnTo>
                    <a:pt x="643" y="1617"/>
                  </a:lnTo>
                  <a:lnTo>
                    <a:pt x="924" y="1401"/>
                  </a:lnTo>
                  <a:lnTo>
                    <a:pt x="1015" y="1300"/>
                  </a:lnTo>
                  <a:lnTo>
                    <a:pt x="1079" y="1181"/>
                  </a:lnTo>
                  <a:lnTo>
                    <a:pt x="1125" y="1053"/>
                  </a:lnTo>
                  <a:lnTo>
                    <a:pt x="1207" y="643"/>
                  </a:lnTo>
                  <a:lnTo>
                    <a:pt x="1217" y="298"/>
                  </a:lnTo>
                  <a:lnTo>
                    <a:pt x="1201" y="204"/>
                  </a:lnTo>
                  <a:lnTo>
                    <a:pt x="1173" y="139"/>
                  </a:lnTo>
                  <a:lnTo>
                    <a:pt x="1155" y="115"/>
                  </a:lnTo>
                  <a:lnTo>
                    <a:pt x="1134" y="93"/>
                  </a:lnTo>
                  <a:lnTo>
                    <a:pt x="1070" y="45"/>
                  </a:lnTo>
                  <a:lnTo>
                    <a:pt x="987" y="8"/>
                  </a:lnTo>
                  <a:lnTo>
                    <a:pt x="957" y="2"/>
                  </a:lnTo>
                  <a:lnTo>
                    <a:pt x="924" y="0"/>
                  </a:lnTo>
                  <a:lnTo>
                    <a:pt x="896" y="2"/>
                  </a:lnTo>
                  <a:lnTo>
                    <a:pt x="872" y="12"/>
                  </a:lnTo>
                  <a:lnTo>
                    <a:pt x="851" y="26"/>
                  </a:lnTo>
                  <a:lnTo>
                    <a:pt x="835" y="51"/>
                  </a:lnTo>
                  <a:lnTo>
                    <a:pt x="813" y="127"/>
                  </a:lnTo>
                  <a:lnTo>
                    <a:pt x="786" y="463"/>
                  </a:lnTo>
                  <a:lnTo>
                    <a:pt x="813" y="1017"/>
                  </a:lnTo>
                  <a:lnTo>
                    <a:pt x="811" y="1053"/>
                  </a:lnTo>
                  <a:lnTo>
                    <a:pt x="789" y="1118"/>
                  </a:lnTo>
                  <a:lnTo>
                    <a:pt x="774" y="1142"/>
                  </a:lnTo>
                  <a:lnTo>
                    <a:pt x="661" y="1245"/>
                  </a:lnTo>
                  <a:lnTo>
                    <a:pt x="429" y="1508"/>
                  </a:lnTo>
                  <a:close/>
                </a:path>
              </a:pathLst>
            </a:custGeom>
            <a:solidFill>
              <a:srgbClr val="00FFCC"/>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grpSp>
        <p:nvGrpSpPr>
          <p:cNvPr id="453" name="Google Shape;453;p12"/>
          <p:cNvGrpSpPr/>
          <p:nvPr/>
        </p:nvGrpSpPr>
        <p:grpSpPr>
          <a:xfrm flipH="1">
            <a:off x="6269038" y="3486150"/>
            <a:ext cx="2432049" cy="2951162"/>
            <a:chOff x="5368925" y="3213100"/>
            <a:chExt cx="3171824" cy="3849687"/>
          </a:xfrm>
        </p:grpSpPr>
        <p:sp>
          <p:nvSpPr>
            <p:cNvPr id="454" name="Google Shape;454;p12"/>
            <p:cNvSpPr/>
            <p:nvPr/>
          </p:nvSpPr>
          <p:spPr>
            <a:xfrm>
              <a:off x="5368925" y="3433762"/>
              <a:ext cx="63500" cy="161925"/>
            </a:xfrm>
            <a:custGeom>
              <a:avLst/>
              <a:gdLst/>
              <a:ahLst/>
              <a:cxnLst/>
              <a:rect l="0" t="0" r="0" b="0"/>
              <a:pathLst>
                <a:path w="118" h="305" extrusionOk="0">
                  <a:moveTo>
                    <a:pt x="110" y="28"/>
                  </a:moveTo>
                  <a:lnTo>
                    <a:pt x="88" y="12"/>
                  </a:lnTo>
                  <a:lnTo>
                    <a:pt x="55" y="0"/>
                  </a:lnTo>
                  <a:lnTo>
                    <a:pt x="45" y="0"/>
                  </a:lnTo>
                  <a:lnTo>
                    <a:pt x="33" y="6"/>
                  </a:lnTo>
                  <a:lnTo>
                    <a:pt x="9" y="40"/>
                  </a:lnTo>
                  <a:lnTo>
                    <a:pt x="3" y="61"/>
                  </a:lnTo>
                  <a:lnTo>
                    <a:pt x="0" y="89"/>
                  </a:lnTo>
                  <a:lnTo>
                    <a:pt x="0" y="116"/>
                  </a:lnTo>
                  <a:lnTo>
                    <a:pt x="9" y="176"/>
                  </a:lnTo>
                  <a:lnTo>
                    <a:pt x="15" y="192"/>
                  </a:lnTo>
                  <a:lnTo>
                    <a:pt x="67" y="277"/>
                  </a:lnTo>
                  <a:lnTo>
                    <a:pt x="88" y="305"/>
                  </a:lnTo>
                  <a:lnTo>
                    <a:pt x="94" y="305"/>
                  </a:lnTo>
                  <a:lnTo>
                    <a:pt x="94" y="295"/>
                  </a:lnTo>
                  <a:lnTo>
                    <a:pt x="82" y="253"/>
                  </a:lnTo>
                  <a:lnTo>
                    <a:pt x="51" y="162"/>
                  </a:lnTo>
                  <a:lnTo>
                    <a:pt x="45" y="116"/>
                  </a:lnTo>
                  <a:lnTo>
                    <a:pt x="49" y="101"/>
                  </a:lnTo>
                  <a:lnTo>
                    <a:pt x="58" y="89"/>
                  </a:lnTo>
                  <a:lnTo>
                    <a:pt x="82" y="70"/>
                  </a:lnTo>
                  <a:lnTo>
                    <a:pt x="98" y="64"/>
                  </a:lnTo>
                  <a:lnTo>
                    <a:pt x="106" y="55"/>
                  </a:lnTo>
                  <a:lnTo>
                    <a:pt x="116" y="49"/>
                  </a:lnTo>
                  <a:lnTo>
                    <a:pt x="118" y="43"/>
                  </a:lnTo>
                  <a:lnTo>
                    <a:pt x="116" y="37"/>
                  </a:lnTo>
                  <a:lnTo>
                    <a:pt x="110" y="28"/>
                  </a:lnTo>
                  <a:close/>
                </a:path>
              </a:pathLst>
            </a:custGeom>
            <a:solidFill>
              <a:srgbClr val="80808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55" name="Google Shape;455;p12"/>
            <p:cNvSpPr/>
            <p:nvPr/>
          </p:nvSpPr>
          <p:spPr>
            <a:xfrm>
              <a:off x="5678487" y="3451225"/>
              <a:ext cx="136525" cy="95250"/>
            </a:xfrm>
            <a:custGeom>
              <a:avLst/>
              <a:gdLst/>
              <a:ahLst/>
              <a:cxnLst/>
              <a:rect l="0" t="0" r="0" b="0"/>
              <a:pathLst>
                <a:path w="257" h="180" extrusionOk="0">
                  <a:moveTo>
                    <a:pt x="46" y="51"/>
                  </a:moveTo>
                  <a:lnTo>
                    <a:pt x="37" y="63"/>
                  </a:lnTo>
                  <a:lnTo>
                    <a:pt x="18" y="103"/>
                  </a:lnTo>
                  <a:lnTo>
                    <a:pt x="6" y="142"/>
                  </a:lnTo>
                  <a:lnTo>
                    <a:pt x="4" y="162"/>
                  </a:lnTo>
                  <a:lnTo>
                    <a:pt x="0" y="174"/>
                  </a:lnTo>
                  <a:lnTo>
                    <a:pt x="4" y="180"/>
                  </a:lnTo>
                  <a:lnTo>
                    <a:pt x="22" y="168"/>
                  </a:lnTo>
                  <a:lnTo>
                    <a:pt x="79" y="94"/>
                  </a:lnTo>
                  <a:lnTo>
                    <a:pt x="113" y="69"/>
                  </a:lnTo>
                  <a:lnTo>
                    <a:pt x="129" y="63"/>
                  </a:lnTo>
                  <a:lnTo>
                    <a:pt x="238" y="67"/>
                  </a:lnTo>
                  <a:lnTo>
                    <a:pt x="253" y="61"/>
                  </a:lnTo>
                  <a:lnTo>
                    <a:pt x="257" y="55"/>
                  </a:lnTo>
                  <a:lnTo>
                    <a:pt x="257" y="39"/>
                  </a:lnTo>
                  <a:lnTo>
                    <a:pt x="247" y="24"/>
                  </a:lnTo>
                  <a:lnTo>
                    <a:pt x="235" y="15"/>
                  </a:lnTo>
                  <a:lnTo>
                    <a:pt x="192" y="3"/>
                  </a:lnTo>
                  <a:lnTo>
                    <a:pt x="162" y="0"/>
                  </a:lnTo>
                  <a:lnTo>
                    <a:pt x="113" y="9"/>
                  </a:lnTo>
                  <a:lnTo>
                    <a:pt x="65" y="33"/>
                  </a:lnTo>
                  <a:lnTo>
                    <a:pt x="46" y="51"/>
                  </a:lnTo>
                  <a:close/>
                </a:path>
              </a:pathLst>
            </a:custGeom>
            <a:solidFill>
              <a:srgbClr val="80808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56" name="Google Shape;456;p12"/>
            <p:cNvSpPr/>
            <p:nvPr/>
          </p:nvSpPr>
          <p:spPr>
            <a:xfrm>
              <a:off x="6581775" y="3898900"/>
              <a:ext cx="50800" cy="90487"/>
            </a:xfrm>
            <a:custGeom>
              <a:avLst/>
              <a:gdLst/>
              <a:ahLst/>
              <a:cxnLst/>
              <a:rect l="0" t="0" r="0" b="0"/>
              <a:pathLst>
                <a:path w="98" h="171" extrusionOk="0">
                  <a:moveTo>
                    <a:pt x="86" y="30"/>
                  </a:moveTo>
                  <a:lnTo>
                    <a:pt x="80" y="24"/>
                  </a:lnTo>
                  <a:lnTo>
                    <a:pt x="40" y="6"/>
                  </a:lnTo>
                  <a:lnTo>
                    <a:pt x="16" y="0"/>
                  </a:lnTo>
                  <a:lnTo>
                    <a:pt x="0" y="0"/>
                  </a:lnTo>
                  <a:lnTo>
                    <a:pt x="0" y="3"/>
                  </a:lnTo>
                  <a:lnTo>
                    <a:pt x="6" y="9"/>
                  </a:lnTo>
                  <a:lnTo>
                    <a:pt x="22" y="21"/>
                  </a:lnTo>
                  <a:lnTo>
                    <a:pt x="40" y="40"/>
                  </a:lnTo>
                  <a:lnTo>
                    <a:pt x="50" y="60"/>
                  </a:lnTo>
                  <a:lnTo>
                    <a:pt x="50" y="73"/>
                  </a:lnTo>
                  <a:lnTo>
                    <a:pt x="24" y="165"/>
                  </a:lnTo>
                  <a:lnTo>
                    <a:pt x="24" y="171"/>
                  </a:lnTo>
                  <a:lnTo>
                    <a:pt x="28" y="171"/>
                  </a:lnTo>
                  <a:lnTo>
                    <a:pt x="36" y="167"/>
                  </a:lnTo>
                  <a:lnTo>
                    <a:pt x="58" y="153"/>
                  </a:lnTo>
                  <a:lnTo>
                    <a:pt x="80" y="131"/>
                  </a:lnTo>
                  <a:lnTo>
                    <a:pt x="92" y="109"/>
                  </a:lnTo>
                  <a:lnTo>
                    <a:pt x="98" y="88"/>
                  </a:lnTo>
                  <a:lnTo>
                    <a:pt x="98" y="66"/>
                  </a:lnTo>
                  <a:lnTo>
                    <a:pt x="86" y="30"/>
                  </a:lnTo>
                  <a:close/>
                </a:path>
              </a:pathLst>
            </a:custGeom>
            <a:solidFill>
              <a:srgbClr val="80808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57" name="Google Shape;457;p12"/>
            <p:cNvSpPr/>
            <p:nvPr/>
          </p:nvSpPr>
          <p:spPr>
            <a:xfrm>
              <a:off x="6748462" y="4021137"/>
              <a:ext cx="82550" cy="90487"/>
            </a:xfrm>
            <a:custGeom>
              <a:avLst/>
              <a:gdLst/>
              <a:ahLst/>
              <a:cxnLst/>
              <a:rect l="0" t="0" r="0" b="0"/>
              <a:pathLst>
                <a:path w="156" h="170" extrusionOk="0">
                  <a:moveTo>
                    <a:pt x="141" y="18"/>
                  </a:moveTo>
                  <a:lnTo>
                    <a:pt x="119" y="6"/>
                  </a:lnTo>
                  <a:lnTo>
                    <a:pt x="97" y="0"/>
                  </a:lnTo>
                  <a:lnTo>
                    <a:pt x="91" y="2"/>
                  </a:lnTo>
                  <a:lnTo>
                    <a:pt x="85" y="6"/>
                  </a:lnTo>
                  <a:lnTo>
                    <a:pt x="83" y="14"/>
                  </a:lnTo>
                  <a:lnTo>
                    <a:pt x="95" y="93"/>
                  </a:lnTo>
                  <a:lnTo>
                    <a:pt x="95" y="109"/>
                  </a:lnTo>
                  <a:lnTo>
                    <a:pt x="91" y="121"/>
                  </a:lnTo>
                  <a:lnTo>
                    <a:pt x="83" y="131"/>
                  </a:lnTo>
                  <a:lnTo>
                    <a:pt x="71" y="139"/>
                  </a:lnTo>
                  <a:lnTo>
                    <a:pt x="4" y="167"/>
                  </a:lnTo>
                  <a:lnTo>
                    <a:pt x="0" y="170"/>
                  </a:lnTo>
                  <a:lnTo>
                    <a:pt x="34" y="170"/>
                  </a:lnTo>
                  <a:lnTo>
                    <a:pt x="95" y="161"/>
                  </a:lnTo>
                  <a:lnTo>
                    <a:pt x="111" y="155"/>
                  </a:lnTo>
                  <a:lnTo>
                    <a:pt x="123" y="146"/>
                  </a:lnTo>
                  <a:lnTo>
                    <a:pt x="131" y="137"/>
                  </a:lnTo>
                  <a:lnTo>
                    <a:pt x="150" y="91"/>
                  </a:lnTo>
                  <a:lnTo>
                    <a:pt x="153" y="60"/>
                  </a:lnTo>
                  <a:lnTo>
                    <a:pt x="156" y="48"/>
                  </a:lnTo>
                  <a:lnTo>
                    <a:pt x="150" y="26"/>
                  </a:lnTo>
                  <a:lnTo>
                    <a:pt x="141" y="18"/>
                  </a:lnTo>
                  <a:close/>
                </a:path>
              </a:pathLst>
            </a:custGeom>
            <a:solidFill>
              <a:srgbClr val="80808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58" name="Google Shape;458;p12"/>
            <p:cNvSpPr/>
            <p:nvPr/>
          </p:nvSpPr>
          <p:spPr>
            <a:xfrm>
              <a:off x="6308725" y="4511675"/>
              <a:ext cx="912812" cy="1308100"/>
            </a:xfrm>
            <a:custGeom>
              <a:avLst/>
              <a:gdLst/>
              <a:ahLst/>
              <a:cxnLst/>
              <a:rect l="0" t="0" r="0" b="0"/>
              <a:pathLst>
                <a:path w="1726" h="2472" extrusionOk="0">
                  <a:moveTo>
                    <a:pt x="272" y="601"/>
                  </a:moveTo>
                  <a:lnTo>
                    <a:pt x="125" y="829"/>
                  </a:lnTo>
                  <a:lnTo>
                    <a:pt x="40" y="1039"/>
                  </a:lnTo>
                  <a:lnTo>
                    <a:pt x="15" y="1146"/>
                  </a:lnTo>
                  <a:lnTo>
                    <a:pt x="0" y="1326"/>
                  </a:lnTo>
                  <a:lnTo>
                    <a:pt x="24" y="1601"/>
                  </a:lnTo>
                  <a:lnTo>
                    <a:pt x="119" y="2003"/>
                  </a:lnTo>
                  <a:lnTo>
                    <a:pt x="165" y="2097"/>
                  </a:lnTo>
                  <a:lnTo>
                    <a:pt x="195" y="2139"/>
                  </a:lnTo>
                  <a:lnTo>
                    <a:pt x="284" y="2226"/>
                  </a:lnTo>
                  <a:lnTo>
                    <a:pt x="483" y="2347"/>
                  </a:lnTo>
                  <a:lnTo>
                    <a:pt x="632" y="2414"/>
                  </a:lnTo>
                  <a:lnTo>
                    <a:pt x="779" y="2457"/>
                  </a:lnTo>
                  <a:lnTo>
                    <a:pt x="926" y="2472"/>
                  </a:lnTo>
                  <a:lnTo>
                    <a:pt x="1155" y="2451"/>
                  </a:lnTo>
                  <a:lnTo>
                    <a:pt x="1347" y="2402"/>
                  </a:lnTo>
                  <a:lnTo>
                    <a:pt x="1485" y="2331"/>
                  </a:lnTo>
                  <a:lnTo>
                    <a:pt x="1554" y="2271"/>
                  </a:lnTo>
                  <a:lnTo>
                    <a:pt x="1627" y="2171"/>
                  </a:lnTo>
                  <a:lnTo>
                    <a:pt x="1645" y="2137"/>
                  </a:lnTo>
                  <a:lnTo>
                    <a:pt x="1659" y="2100"/>
                  </a:lnTo>
                  <a:lnTo>
                    <a:pt x="1671" y="2021"/>
                  </a:lnTo>
                  <a:lnTo>
                    <a:pt x="1671" y="1945"/>
                  </a:lnTo>
                  <a:lnTo>
                    <a:pt x="1659" y="1878"/>
                  </a:lnTo>
                  <a:lnTo>
                    <a:pt x="1649" y="1848"/>
                  </a:lnTo>
                  <a:lnTo>
                    <a:pt x="1633" y="1820"/>
                  </a:lnTo>
                  <a:lnTo>
                    <a:pt x="1594" y="1771"/>
                  </a:lnTo>
                  <a:lnTo>
                    <a:pt x="1493" y="1676"/>
                  </a:lnTo>
                  <a:lnTo>
                    <a:pt x="1286" y="1546"/>
                  </a:lnTo>
                  <a:lnTo>
                    <a:pt x="1258" y="1522"/>
                  </a:lnTo>
                  <a:lnTo>
                    <a:pt x="1236" y="1494"/>
                  </a:lnTo>
                  <a:lnTo>
                    <a:pt x="1210" y="1436"/>
                  </a:lnTo>
                  <a:lnTo>
                    <a:pt x="1200" y="1405"/>
                  </a:lnTo>
                  <a:lnTo>
                    <a:pt x="1194" y="1338"/>
                  </a:lnTo>
                  <a:lnTo>
                    <a:pt x="1197" y="1304"/>
                  </a:lnTo>
                  <a:lnTo>
                    <a:pt x="1212" y="1238"/>
                  </a:lnTo>
                  <a:lnTo>
                    <a:pt x="1246" y="1168"/>
                  </a:lnTo>
                  <a:lnTo>
                    <a:pt x="1270" y="1132"/>
                  </a:lnTo>
                  <a:lnTo>
                    <a:pt x="1453" y="900"/>
                  </a:lnTo>
                  <a:lnTo>
                    <a:pt x="1643" y="701"/>
                  </a:lnTo>
                  <a:lnTo>
                    <a:pt x="1673" y="659"/>
                  </a:lnTo>
                  <a:lnTo>
                    <a:pt x="1695" y="616"/>
                  </a:lnTo>
                  <a:lnTo>
                    <a:pt x="1710" y="570"/>
                  </a:lnTo>
                  <a:lnTo>
                    <a:pt x="1720" y="522"/>
                  </a:lnTo>
                  <a:lnTo>
                    <a:pt x="1726" y="421"/>
                  </a:lnTo>
                  <a:lnTo>
                    <a:pt x="1716" y="323"/>
                  </a:lnTo>
                  <a:lnTo>
                    <a:pt x="1689" y="238"/>
                  </a:lnTo>
                  <a:lnTo>
                    <a:pt x="1643" y="165"/>
                  </a:lnTo>
                  <a:lnTo>
                    <a:pt x="1578" y="105"/>
                  </a:lnTo>
                  <a:lnTo>
                    <a:pt x="1499" y="52"/>
                  </a:lnTo>
                  <a:lnTo>
                    <a:pt x="1414" y="18"/>
                  </a:lnTo>
                  <a:lnTo>
                    <a:pt x="1368" y="10"/>
                  </a:lnTo>
                  <a:lnTo>
                    <a:pt x="1262" y="0"/>
                  </a:lnTo>
                  <a:lnTo>
                    <a:pt x="1094" y="12"/>
                  </a:lnTo>
                  <a:lnTo>
                    <a:pt x="908" y="58"/>
                  </a:lnTo>
                  <a:lnTo>
                    <a:pt x="833" y="95"/>
                  </a:lnTo>
                  <a:lnTo>
                    <a:pt x="564" y="272"/>
                  </a:lnTo>
                  <a:lnTo>
                    <a:pt x="437" y="396"/>
                  </a:lnTo>
                  <a:lnTo>
                    <a:pt x="272" y="601"/>
                  </a:lnTo>
                  <a:close/>
                </a:path>
              </a:pathLst>
            </a:custGeom>
            <a:solidFill>
              <a:srgbClr val="99CC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59" name="Google Shape;459;p12"/>
            <p:cNvSpPr/>
            <p:nvPr/>
          </p:nvSpPr>
          <p:spPr>
            <a:xfrm>
              <a:off x="6494462" y="3651250"/>
              <a:ext cx="1073150" cy="757237"/>
            </a:xfrm>
            <a:custGeom>
              <a:avLst/>
              <a:gdLst/>
              <a:ahLst/>
              <a:cxnLst/>
              <a:rect l="0" t="0" r="0" b="0"/>
              <a:pathLst>
                <a:path w="2028" h="1430" extrusionOk="0">
                  <a:moveTo>
                    <a:pt x="675" y="12"/>
                  </a:moveTo>
                  <a:lnTo>
                    <a:pt x="543" y="0"/>
                  </a:lnTo>
                  <a:lnTo>
                    <a:pt x="458" y="6"/>
                  </a:lnTo>
                  <a:lnTo>
                    <a:pt x="379" y="22"/>
                  </a:lnTo>
                  <a:lnTo>
                    <a:pt x="339" y="34"/>
                  </a:lnTo>
                  <a:lnTo>
                    <a:pt x="223" y="85"/>
                  </a:lnTo>
                  <a:lnTo>
                    <a:pt x="153" y="134"/>
                  </a:lnTo>
                  <a:lnTo>
                    <a:pt x="98" y="192"/>
                  </a:lnTo>
                  <a:lnTo>
                    <a:pt x="55" y="259"/>
                  </a:lnTo>
                  <a:lnTo>
                    <a:pt x="37" y="299"/>
                  </a:lnTo>
                  <a:lnTo>
                    <a:pt x="12" y="381"/>
                  </a:lnTo>
                  <a:lnTo>
                    <a:pt x="0" y="469"/>
                  </a:lnTo>
                  <a:lnTo>
                    <a:pt x="12" y="674"/>
                  </a:lnTo>
                  <a:lnTo>
                    <a:pt x="39" y="787"/>
                  </a:lnTo>
                  <a:lnTo>
                    <a:pt x="79" y="896"/>
                  </a:lnTo>
                  <a:lnTo>
                    <a:pt x="110" y="948"/>
                  </a:lnTo>
                  <a:lnTo>
                    <a:pt x="235" y="1098"/>
                  </a:lnTo>
                  <a:lnTo>
                    <a:pt x="397" y="1232"/>
                  </a:lnTo>
                  <a:lnTo>
                    <a:pt x="507" y="1302"/>
                  </a:lnTo>
                  <a:lnTo>
                    <a:pt x="678" y="1375"/>
                  </a:lnTo>
                  <a:lnTo>
                    <a:pt x="798" y="1408"/>
                  </a:lnTo>
                  <a:lnTo>
                    <a:pt x="959" y="1430"/>
                  </a:lnTo>
                  <a:lnTo>
                    <a:pt x="1053" y="1426"/>
                  </a:lnTo>
                  <a:lnTo>
                    <a:pt x="1140" y="1411"/>
                  </a:lnTo>
                  <a:lnTo>
                    <a:pt x="1219" y="1381"/>
                  </a:lnTo>
                  <a:lnTo>
                    <a:pt x="1282" y="1345"/>
                  </a:lnTo>
                  <a:lnTo>
                    <a:pt x="1332" y="1296"/>
                  </a:lnTo>
                  <a:lnTo>
                    <a:pt x="1369" y="1232"/>
                  </a:lnTo>
                  <a:lnTo>
                    <a:pt x="1448" y="1049"/>
                  </a:lnTo>
                  <a:lnTo>
                    <a:pt x="1462" y="993"/>
                  </a:lnTo>
                  <a:lnTo>
                    <a:pt x="1482" y="945"/>
                  </a:lnTo>
                  <a:lnTo>
                    <a:pt x="1494" y="927"/>
                  </a:lnTo>
                  <a:lnTo>
                    <a:pt x="1509" y="912"/>
                  </a:lnTo>
                  <a:lnTo>
                    <a:pt x="1543" y="894"/>
                  </a:lnTo>
                  <a:lnTo>
                    <a:pt x="1563" y="890"/>
                  </a:lnTo>
                  <a:lnTo>
                    <a:pt x="1585" y="890"/>
                  </a:lnTo>
                  <a:lnTo>
                    <a:pt x="1707" y="902"/>
                  </a:lnTo>
                  <a:lnTo>
                    <a:pt x="1845" y="936"/>
                  </a:lnTo>
                  <a:lnTo>
                    <a:pt x="1875" y="945"/>
                  </a:lnTo>
                  <a:lnTo>
                    <a:pt x="1906" y="948"/>
                  </a:lnTo>
                  <a:lnTo>
                    <a:pt x="1952" y="945"/>
                  </a:lnTo>
                  <a:lnTo>
                    <a:pt x="1970" y="936"/>
                  </a:lnTo>
                  <a:lnTo>
                    <a:pt x="2000" y="914"/>
                  </a:lnTo>
                  <a:lnTo>
                    <a:pt x="2019" y="887"/>
                  </a:lnTo>
                  <a:lnTo>
                    <a:pt x="2025" y="872"/>
                  </a:lnTo>
                  <a:lnTo>
                    <a:pt x="2028" y="857"/>
                  </a:lnTo>
                  <a:lnTo>
                    <a:pt x="2025" y="827"/>
                  </a:lnTo>
                  <a:lnTo>
                    <a:pt x="2010" y="789"/>
                  </a:lnTo>
                  <a:lnTo>
                    <a:pt x="1988" y="753"/>
                  </a:lnTo>
                  <a:lnTo>
                    <a:pt x="1954" y="728"/>
                  </a:lnTo>
                  <a:lnTo>
                    <a:pt x="1912" y="716"/>
                  </a:lnTo>
                  <a:lnTo>
                    <a:pt x="1606" y="714"/>
                  </a:lnTo>
                  <a:lnTo>
                    <a:pt x="1543" y="708"/>
                  </a:lnTo>
                  <a:lnTo>
                    <a:pt x="1490" y="686"/>
                  </a:lnTo>
                  <a:lnTo>
                    <a:pt x="1472" y="671"/>
                  </a:lnTo>
                  <a:lnTo>
                    <a:pt x="1456" y="649"/>
                  </a:lnTo>
                  <a:lnTo>
                    <a:pt x="1432" y="601"/>
                  </a:lnTo>
                  <a:lnTo>
                    <a:pt x="1411" y="542"/>
                  </a:lnTo>
                  <a:lnTo>
                    <a:pt x="1322" y="417"/>
                  </a:lnTo>
                  <a:lnTo>
                    <a:pt x="1191" y="269"/>
                  </a:lnTo>
                  <a:lnTo>
                    <a:pt x="1112" y="204"/>
                  </a:lnTo>
                  <a:lnTo>
                    <a:pt x="923" y="95"/>
                  </a:lnTo>
                  <a:lnTo>
                    <a:pt x="770" y="34"/>
                  </a:lnTo>
                  <a:lnTo>
                    <a:pt x="675" y="12"/>
                  </a:lnTo>
                  <a:close/>
                </a:path>
              </a:pathLst>
            </a:custGeom>
            <a:solidFill>
              <a:srgbClr val="99CC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60" name="Google Shape;460;p12"/>
            <p:cNvSpPr/>
            <p:nvPr/>
          </p:nvSpPr>
          <p:spPr>
            <a:xfrm>
              <a:off x="6980237" y="3875087"/>
              <a:ext cx="1560512" cy="887412"/>
            </a:xfrm>
            <a:custGeom>
              <a:avLst/>
              <a:gdLst/>
              <a:ahLst/>
              <a:cxnLst/>
              <a:rect l="0" t="0" r="0" b="0"/>
              <a:pathLst>
                <a:path w="2950" h="1676" extrusionOk="0">
                  <a:moveTo>
                    <a:pt x="2284" y="147"/>
                  </a:moveTo>
                  <a:lnTo>
                    <a:pt x="2274" y="95"/>
                  </a:lnTo>
                  <a:lnTo>
                    <a:pt x="2250" y="50"/>
                  </a:lnTo>
                  <a:lnTo>
                    <a:pt x="2217" y="16"/>
                  </a:lnTo>
                  <a:lnTo>
                    <a:pt x="2201" y="6"/>
                  </a:lnTo>
                  <a:lnTo>
                    <a:pt x="2186" y="0"/>
                  </a:lnTo>
                  <a:lnTo>
                    <a:pt x="2171" y="0"/>
                  </a:lnTo>
                  <a:lnTo>
                    <a:pt x="2156" y="4"/>
                  </a:lnTo>
                  <a:lnTo>
                    <a:pt x="2138" y="14"/>
                  </a:lnTo>
                  <a:lnTo>
                    <a:pt x="2104" y="40"/>
                  </a:lnTo>
                  <a:lnTo>
                    <a:pt x="2088" y="59"/>
                  </a:lnTo>
                  <a:lnTo>
                    <a:pt x="2063" y="105"/>
                  </a:lnTo>
                  <a:lnTo>
                    <a:pt x="2051" y="166"/>
                  </a:lnTo>
                  <a:lnTo>
                    <a:pt x="2043" y="321"/>
                  </a:lnTo>
                  <a:lnTo>
                    <a:pt x="1996" y="610"/>
                  </a:lnTo>
                  <a:lnTo>
                    <a:pt x="1988" y="644"/>
                  </a:lnTo>
                  <a:lnTo>
                    <a:pt x="1939" y="738"/>
                  </a:lnTo>
                  <a:lnTo>
                    <a:pt x="1875" y="823"/>
                  </a:lnTo>
                  <a:lnTo>
                    <a:pt x="1557" y="1120"/>
                  </a:lnTo>
                  <a:lnTo>
                    <a:pt x="1447" y="1195"/>
                  </a:lnTo>
                  <a:lnTo>
                    <a:pt x="1318" y="1253"/>
                  </a:lnTo>
                  <a:lnTo>
                    <a:pt x="1169" y="1296"/>
                  </a:lnTo>
                  <a:lnTo>
                    <a:pt x="934" y="1345"/>
                  </a:lnTo>
                  <a:lnTo>
                    <a:pt x="861" y="1354"/>
                  </a:lnTo>
                  <a:lnTo>
                    <a:pt x="674" y="1357"/>
                  </a:lnTo>
                  <a:lnTo>
                    <a:pt x="371" y="1293"/>
                  </a:lnTo>
                  <a:lnTo>
                    <a:pt x="176" y="1287"/>
                  </a:lnTo>
                  <a:lnTo>
                    <a:pt x="116" y="1306"/>
                  </a:lnTo>
                  <a:lnTo>
                    <a:pt x="91" y="1324"/>
                  </a:lnTo>
                  <a:lnTo>
                    <a:pt x="69" y="1351"/>
                  </a:lnTo>
                  <a:lnTo>
                    <a:pt x="30" y="1425"/>
                  </a:lnTo>
                  <a:lnTo>
                    <a:pt x="15" y="1470"/>
                  </a:lnTo>
                  <a:lnTo>
                    <a:pt x="0" y="1555"/>
                  </a:lnTo>
                  <a:lnTo>
                    <a:pt x="0" y="1589"/>
                  </a:lnTo>
                  <a:lnTo>
                    <a:pt x="6" y="1616"/>
                  </a:lnTo>
                  <a:lnTo>
                    <a:pt x="18" y="1634"/>
                  </a:lnTo>
                  <a:lnTo>
                    <a:pt x="36" y="1650"/>
                  </a:lnTo>
                  <a:lnTo>
                    <a:pt x="61" y="1662"/>
                  </a:lnTo>
                  <a:lnTo>
                    <a:pt x="128" y="1676"/>
                  </a:lnTo>
                  <a:lnTo>
                    <a:pt x="567" y="1674"/>
                  </a:lnTo>
                  <a:lnTo>
                    <a:pt x="909" y="1622"/>
                  </a:lnTo>
                  <a:lnTo>
                    <a:pt x="1069" y="1571"/>
                  </a:lnTo>
                  <a:lnTo>
                    <a:pt x="1444" y="1397"/>
                  </a:lnTo>
                  <a:lnTo>
                    <a:pt x="1569" y="1324"/>
                  </a:lnTo>
                  <a:lnTo>
                    <a:pt x="2027" y="964"/>
                  </a:lnTo>
                  <a:lnTo>
                    <a:pt x="2070" y="942"/>
                  </a:lnTo>
                  <a:lnTo>
                    <a:pt x="2091" y="936"/>
                  </a:lnTo>
                  <a:lnTo>
                    <a:pt x="2112" y="934"/>
                  </a:lnTo>
                  <a:lnTo>
                    <a:pt x="2134" y="936"/>
                  </a:lnTo>
                  <a:lnTo>
                    <a:pt x="2156" y="946"/>
                  </a:lnTo>
                  <a:lnTo>
                    <a:pt x="2177" y="961"/>
                  </a:lnTo>
                  <a:lnTo>
                    <a:pt x="2262" y="1037"/>
                  </a:lnTo>
                  <a:lnTo>
                    <a:pt x="2433" y="1140"/>
                  </a:lnTo>
                  <a:lnTo>
                    <a:pt x="2555" y="1199"/>
                  </a:lnTo>
                  <a:lnTo>
                    <a:pt x="2675" y="1239"/>
                  </a:lnTo>
                  <a:lnTo>
                    <a:pt x="2834" y="1263"/>
                  </a:lnTo>
                  <a:lnTo>
                    <a:pt x="2864" y="1263"/>
                  </a:lnTo>
                  <a:lnTo>
                    <a:pt x="2889" y="1257"/>
                  </a:lnTo>
                  <a:lnTo>
                    <a:pt x="2907" y="1247"/>
                  </a:lnTo>
                  <a:lnTo>
                    <a:pt x="2922" y="1233"/>
                  </a:lnTo>
                  <a:lnTo>
                    <a:pt x="2934" y="1211"/>
                  </a:lnTo>
                  <a:lnTo>
                    <a:pt x="2950" y="1146"/>
                  </a:lnTo>
                  <a:lnTo>
                    <a:pt x="2950" y="1110"/>
                  </a:lnTo>
                  <a:lnTo>
                    <a:pt x="2946" y="1086"/>
                  </a:lnTo>
                  <a:lnTo>
                    <a:pt x="2934" y="1065"/>
                  </a:lnTo>
                  <a:lnTo>
                    <a:pt x="2916" y="1047"/>
                  </a:lnTo>
                  <a:lnTo>
                    <a:pt x="2889" y="1037"/>
                  </a:lnTo>
                  <a:lnTo>
                    <a:pt x="2873" y="1035"/>
                  </a:lnTo>
                  <a:lnTo>
                    <a:pt x="2766" y="1049"/>
                  </a:lnTo>
                  <a:lnTo>
                    <a:pt x="2717" y="1049"/>
                  </a:lnTo>
                  <a:lnTo>
                    <a:pt x="2601" y="1035"/>
                  </a:lnTo>
                  <a:lnTo>
                    <a:pt x="2498" y="1007"/>
                  </a:lnTo>
                  <a:lnTo>
                    <a:pt x="2448" y="979"/>
                  </a:lnTo>
                  <a:lnTo>
                    <a:pt x="2427" y="961"/>
                  </a:lnTo>
                  <a:lnTo>
                    <a:pt x="2424" y="952"/>
                  </a:lnTo>
                  <a:lnTo>
                    <a:pt x="2430" y="946"/>
                  </a:lnTo>
                  <a:lnTo>
                    <a:pt x="2442" y="940"/>
                  </a:lnTo>
                  <a:lnTo>
                    <a:pt x="2745" y="952"/>
                  </a:lnTo>
                  <a:lnTo>
                    <a:pt x="2778" y="946"/>
                  </a:lnTo>
                  <a:lnTo>
                    <a:pt x="2806" y="936"/>
                  </a:lnTo>
                  <a:lnTo>
                    <a:pt x="2849" y="912"/>
                  </a:lnTo>
                  <a:lnTo>
                    <a:pt x="2867" y="897"/>
                  </a:lnTo>
                  <a:lnTo>
                    <a:pt x="2891" y="863"/>
                  </a:lnTo>
                  <a:lnTo>
                    <a:pt x="2907" y="829"/>
                  </a:lnTo>
                  <a:lnTo>
                    <a:pt x="2910" y="815"/>
                  </a:lnTo>
                  <a:lnTo>
                    <a:pt x="2910" y="796"/>
                  </a:lnTo>
                  <a:lnTo>
                    <a:pt x="2897" y="756"/>
                  </a:lnTo>
                  <a:lnTo>
                    <a:pt x="2889" y="738"/>
                  </a:lnTo>
                  <a:lnTo>
                    <a:pt x="2877" y="723"/>
                  </a:lnTo>
                  <a:lnTo>
                    <a:pt x="2864" y="711"/>
                  </a:lnTo>
                  <a:lnTo>
                    <a:pt x="2852" y="702"/>
                  </a:lnTo>
                  <a:lnTo>
                    <a:pt x="2836" y="699"/>
                  </a:lnTo>
                  <a:lnTo>
                    <a:pt x="2822" y="699"/>
                  </a:lnTo>
                  <a:lnTo>
                    <a:pt x="2800" y="702"/>
                  </a:lnTo>
                  <a:lnTo>
                    <a:pt x="2782" y="711"/>
                  </a:lnTo>
                  <a:lnTo>
                    <a:pt x="2510" y="809"/>
                  </a:lnTo>
                  <a:lnTo>
                    <a:pt x="2440" y="827"/>
                  </a:lnTo>
                  <a:lnTo>
                    <a:pt x="2387" y="829"/>
                  </a:lnTo>
                  <a:lnTo>
                    <a:pt x="2363" y="827"/>
                  </a:lnTo>
                  <a:lnTo>
                    <a:pt x="2320" y="811"/>
                  </a:lnTo>
                  <a:lnTo>
                    <a:pt x="2284" y="790"/>
                  </a:lnTo>
                  <a:lnTo>
                    <a:pt x="2225" y="732"/>
                  </a:lnTo>
                  <a:lnTo>
                    <a:pt x="2189" y="653"/>
                  </a:lnTo>
                  <a:lnTo>
                    <a:pt x="2180" y="610"/>
                  </a:lnTo>
                  <a:lnTo>
                    <a:pt x="2180" y="479"/>
                  </a:lnTo>
                  <a:lnTo>
                    <a:pt x="2213" y="360"/>
                  </a:lnTo>
                  <a:lnTo>
                    <a:pt x="2272" y="212"/>
                  </a:lnTo>
                  <a:lnTo>
                    <a:pt x="2280" y="178"/>
                  </a:lnTo>
                  <a:lnTo>
                    <a:pt x="2284" y="147"/>
                  </a:lnTo>
                  <a:close/>
                </a:path>
              </a:pathLst>
            </a:custGeom>
            <a:solidFill>
              <a:srgbClr val="99CC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61" name="Google Shape;461;p12"/>
            <p:cNvSpPr/>
            <p:nvPr/>
          </p:nvSpPr>
          <p:spPr>
            <a:xfrm>
              <a:off x="5510212" y="3629025"/>
              <a:ext cx="1416050" cy="1108075"/>
            </a:xfrm>
            <a:custGeom>
              <a:avLst/>
              <a:gdLst/>
              <a:ahLst/>
              <a:cxnLst/>
              <a:rect l="0" t="0" r="0" b="0"/>
              <a:pathLst>
                <a:path w="2676" h="2093" extrusionOk="0">
                  <a:moveTo>
                    <a:pt x="397" y="30"/>
                  </a:moveTo>
                  <a:lnTo>
                    <a:pt x="358" y="8"/>
                  </a:lnTo>
                  <a:lnTo>
                    <a:pt x="318" y="0"/>
                  </a:lnTo>
                  <a:lnTo>
                    <a:pt x="284" y="2"/>
                  </a:lnTo>
                  <a:lnTo>
                    <a:pt x="272" y="8"/>
                  </a:lnTo>
                  <a:lnTo>
                    <a:pt x="260" y="18"/>
                  </a:lnTo>
                  <a:lnTo>
                    <a:pt x="247" y="34"/>
                  </a:lnTo>
                  <a:lnTo>
                    <a:pt x="223" y="88"/>
                  </a:lnTo>
                  <a:lnTo>
                    <a:pt x="217" y="125"/>
                  </a:lnTo>
                  <a:lnTo>
                    <a:pt x="223" y="161"/>
                  </a:lnTo>
                  <a:lnTo>
                    <a:pt x="235" y="198"/>
                  </a:lnTo>
                  <a:lnTo>
                    <a:pt x="290" y="277"/>
                  </a:lnTo>
                  <a:lnTo>
                    <a:pt x="336" y="317"/>
                  </a:lnTo>
                  <a:lnTo>
                    <a:pt x="452" y="392"/>
                  </a:lnTo>
                  <a:lnTo>
                    <a:pt x="498" y="429"/>
                  </a:lnTo>
                  <a:lnTo>
                    <a:pt x="563" y="503"/>
                  </a:lnTo>
                  <a:lnTo>
                    <a:pt x="583" y="536"/>
                  </a:lnTo>
                  <a:lnTo>
                    <a:pt x="589" y="564"/>
                  </a:lnTo>
                  <a:lnTo>
                    <a:pt x="583" y="584"/>
                  </a:lnTo>
                  <a:lnTo>
                    <a:pt x="569" y="600"/>
                  </a:lnTo>
                  <a:lnTo>
                    <a:pt x="541" y="609"/>
                  </a:lnTo>
                  <a:lnTo>
                    <a:pt x="522" y="609"/>
                  </a:lnTo>
                  <a:lnTo>
                    <a:pt x="480" y="600"/>
                  </a:lnTo>
                  <a:lnTo>
                    <a:pt x="260" y="497"/>
                  </a:lnTo>
                  <a:lnTo>
                    <a:pt x="110" y="396"/>
                  </a:lnTo>
                  <a:lnTo>
                    <a:pt x="95" y="392"/>
                  </a:lnTo>
                  <a:lnTo>
                    <a:pt x="79" y="396"/>
                  </a:lnTo>
                  <a:lnTo>
                    <a:pt x="49" y="417"/>
                  </a:lnTo>
                  <a:lnTo>
                    <a:pt x="37" y="432"/>
                  </a:lnTo>
                  <a:lnTo>
                    <a:pt x="6" y="481"/>
                  </a:lnTo>
                  <a:lnTo>
                    <a:pt x="0" y="527"/>
                  </a:lnTo>
                  <a:lnTo>
                    <a:pt x="6" y="558"/>
                  </a:lnTo>
                  <a:lnTo>
                    <a:pt x="12" y="576"/>
                  </a:lnTo>
                  <a:lnTo>
                    <a:pt x="22" y="591"/>
                  </a:lnTo>
                  <a:lnTo>
                    <a:pt x="34" y="606"/>
                  </a:lnTo>
                  <a:lnTo>
                    <a:pt x="52" y="618"/>
                  </a:lnTo>
                  <a:lnTo>
                    <a:pt x="107" y="643"/>
                  </a:lnTo>
                  <a:lnTo>
                    <a:pt x="361" y="710"/>
                  </a:lnTo>
                  <a:lnTo>
                    <a:pt x="571" y="722"/>
                  </a:lnTo>
                  <a:lnTo>
                    <a:pt x="656" y="746"/>
                  </a:lnTo>
                  <a:lnTo>
                    <a:pt x="690" y="764"/>
                  </a:lnTo>
                  <a:lnTo>
                    <a:pt x="709" y="780"/>
                  </a:lnTo>
                  <a:lnTo>
                    <a:pt x="724" y="795"/>
                  </a:lnTo>
                  <a:lnTo>
                    <a:pt x="751" y="835"/>
                  </a:lnTo>
                  <a:lnTo>
                    <a:pt x="776" y="887"/>
                  </a:lnTo>
                  <a:lnTo>
                    <a:pt x="822" y="1015"/>
                  </a:lnTo>
                  <a:lnTo>
                    <a:pt x="907" y="1314"/>
                  </a:lnTo>
                  <a:lnTo>
                    <a:pt x="944" y="1405"/>
                  </a:lnTo>
                  <a:lnTo>
                    <a:pt x="1023" y="1536"/>
                  </a:lnTo>
                  <a:lnTo>
                    <a:pt x="1075" y="1591"/>
                  </a:lnTo>
                  <a:lnTo>
                    <a:pt x="1191" y="1670"/>
                  </a:lnTo>
                  <a:lnTo>
                    <a:pt x="1295" y="1718"/>
                  </a:lnTo>
                  <a:lnTo>
                    <a:pt x="2156" y="2017"/>
                  </a:lnTo>
                  <a:lnTo>
                    <a:pt x="2316" y="2081"/>
                  </a:lnTo>
                  <a:lnTo>
                    <a:pt x="2352" y="2090"/>
                  </a:lnTo>
                  <a:lnTo>
                    <a:pt x="2419" y="2093"/>
                  </a:lnTo>
                  <a:lnTo>
                    <a:pt x="2477" y="2075"/>
                  </a:lnTo>
                  <a:lnTo>
                    <a:pt x="2504" y="2062"/>
                  </a:lnTo>
                  <a:lnTo>
                    <a:pt x="2593" y="2002"/>
                  </a:lnTo>
                  <a:lnTo>
                    <a:pt x="2630" y="1969"/>
                  </a:lnTo>
                  <a:lnTo>
                    <a:pt x="2660" y="1929"/>
                  </a:lnTo>
                  <a:lnTo>
                    <a:pt x="2670" y="1908"/>
                  </a:lnTo>
                  <a:lnTo>
                    <a:pt x="2676" y="1886"/>
                  </a:lnTo>
                  <a:lnTo>
                    <a:pt x="2676" y="1868"/>
                  </a:lnTo>
                  <a:lnTo>
                    <a:pt x="2666" y="1850"/>
                  </a:lnTo>
                  <a:lnTo>
                    <a:pt x="2652" y="1831"/>
                  </a:lnTo>
                  <a:lnTo>
                    <a:pt x="2627" y="1813"/>
                  </a:lnTo>
                  <a:lnTo>
                    <a:pt x="2526" y="1761"/>
                  </a:lnTo>
                  <a:lnTo>
                    <a:pt x="2484" y="1746"/>
                  </a:lnTo>
                  <a:lnTo>
                    <a:pt x="2340" y="1712"/>
                  </a:lnTo>
                  <a:lnTo>
                    <a:pt x="1955" y="1692"/>
                  </a:lnTo>
                  <a:lnTo>
                    <a:pt x="1759" y="1645"/>
                  </a:lnTo>
                  <a:lnTo>
                    <a:pt x="1557" y="1579"/>
                  </a:lnTo>
                  <a:lnTo>
                    <a:pt x="1289" y="1462"/>
                  </a:lnTo>
                  <a:lnTo>
                    <a:pt x="1136" y="1365"/>
                  </a:lnTo>
                  <a:lnTo>
                    <a:pt x="1079" y="1314"/>
                  </a:lnTo>
                  <a:lnTo>
                    <a:pt x="1057" y="1288"/>
                  </a:lnTo>
                  <a:lnTo>
                    <a:pt x="1023" y="1240"/>
                  </a:lnTo>
                  <a:lnTo>
                    <a:pt x="992" y="1164"/>
                  </a:lnTo>
                  <a:lnTo>
                    <a:pt x="941" y="972"/>
                  </a:lnTo>
                  <a:lnTo>
                    <a:pt x="913" y="795"/>
                  </a:lnTo>
                  <a:lnTo>
                    <a:pt x="913" y="713"/>
                  </a:lnTo>
                  <a:lnTo>
                    <a:pt x="925" y="673"/>
                  </a:lnTo>
                  <a:lnTo>
                    <a:pt x="984" y="578"/>
                  </a:lnTo>
                  <a:lnTo>
                    <a:pt x="1026" y="533"/>
                  </a:lnTo>
                  <a:lnTo>
                    <a:pt x="1073" y="497"/>
                  </a:lnTo>
                  <a:lnTo>
                    <a:pt x="1100" y="481"/>
                  </a:lnTo>
                  <a:lnTo>
                    <a:pt x="1130" y="471"/>
                  </a:lnTo>
                  <a:lnTo>
                    <a:pt x="1267" y="445"/>
                  </a:lnTo>
                  <a:lnTo>
                    <a:pt x="1295" y="435"/>
                  </a:lnTo>
                  <a:lnTo>
                    <a:pt x="1316" y="423"/>
                  </a:lnTo>
                  <a:lnTo>
                    <a:pt x="1332" y="408"/>
                  </a:lnTo>
                  <a:lnTo>
                    <a:pt x="1344" y="390"/>
                  </a:lnTo>
                  <a:lnTo>
                    <a:pt x="1356" y="350"/>
                  </a:lnTo>
                  <a:lnTo>
                    <a:pt x="1359" y="311"/>
                  </a:lnTo>
                  <a:lnTo>
                    <a:pt x="1353" y="277"/>
                  </a:lnTo>
                  <a:lnTo>
                    <a:pt x="1338" y="250"/>
                  </a:lnTo>
                  <a:lnTo>
                    <a:pt x="1310" y="228"/>
                  </a:lnTo>
                  <a:lnTo>
                    <a:pt x="1277" y="210"/>
                  </a:lnTo>
                  <a:lnTo>
                    <a:pt x="1243" y="204"/>
                  </a:lnTo>
                  <a:lnTo>
                    <a:pt x="1207" y="210"/>
                  </a:lnTo>
                  <a:lnTo>
                    <a:pt x="1166" y="222"/>
                  </a:lnTo>
                  <a:lnTo>
                    <a:pt x="1079" y="277"/>
                  </a:lnTo>
                  <a:lnTo>
                    <a:pt x="1026" y="323"/>
                  </a:lnTo>
                  <a:lnTo>
                    <a:pt x="883" y="463"/>
                  </a:lnTo>
                  <a:lnTo>
                    <a:pt x="834" y="491"/>
                  </a:lnTo>
                  <a:lnTo>
                    <a:pt x="791" y="503"/>
                  </a:lnTo>
                  <a:lnTo>
                    <a:pt x="731" y="499"/>
                  </a:lnTo>
                  <a:lnTo>
                    <a:pt x="694" y="485"/>
                  </a:lnTo>
                  <a:lnTo>
                    <a:pt x="678" y="475"/>
                  </a:lnTo>
                  <a:lnTo>
                    <a:pt x="664" y="459"/>
                  </a:lnTo>
                  <a:lnTo>
                    <a:pt x="638" y="426"/>
                  </a:lnTo>
                  <a:lnTo>
                    <a:pt x="455" y="88"/>
                  </a:lnTo>
                  <a:lnTo>
                    <a:pt x="437" y="64"/>
                  </a:lnTo>
                  <a:lnTo>
                    <a:pt x="419" y="46"/>
                  </a:lnTo>
                  <a:lnTo>
                    <a:pt x="397" y="30"/>
                  </a:lnTo>
                  <a:close/>
                </a:path>
              </a:pathLst>
            </a:custGeom>
            <a:solidFill>
              <a:srgbClr val="99CC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62" name="Google Shape;462;p12"/>
            <p:cNvSpPr/>
            <p:nvPr/>
          </p:nvSpPr>
          <p:spPr>
            <a:xfrm>
              <a:off x="6769100" y="5427662"/>
              <a:ext cx="784225" cy="1509712"/>
            </a:xfrm>
            <a:custGeom>
              <a:avLst/>
              <a:gdLst/>
              <a:ahLst/>
              <a:cxnLst/>
              <a:rect l="0" t="0" r="0" b="0"/>
              <a:pathLst>
                <a:path w="1481" h="2852" extrusionOk="0">
                  <a:moveTo>
                    <a:pt x="889" y="393"/>
                  </a:moveTo>
                  <a:lnTo>
                    <a:pt x="706" y="225"/>
                  </a:lnTo>
                  <a:lnTo>
                    <a:pt x="471" y="55"/>
                  </a:lnTo>
                  <a:lnTo>
                    <a:pt x="410" y="21"/>
                  </a:lnTo>
                  <a:lnTo>
                    <a:pt x="348" y="3"/>
                  </a:lnTo>
                  <a:lnTo>
                    <a:pt x="318" y="0"/>
                  </a:lnTo>
                  <a:lnTo>
                    <a:pt x="285" y="0"/>
                  </a:lnTo>
                  <a:lnTo>
                    <a:pt x="248" y="6"/>
                  </a:lnTo>
                  <a:lnTo>
                    <a:pt x="178" y="30"/>
                  </a:lnTo>
                  <a:lnTo>
                    <a:pt x="147" y="49"/>
                  </a:lnTo>
                  <a:lnTo>
                    <a:pt x="123" y="69"/>
                  </a:lnTo>
                  <a:lnTo>
                    <a:pt x="101" y="94"/>
                  </a:lnTo>
                  <a:lnTo>
                    <a:pt x="92" y="122"/>
                  </a:lnTo>
                  <a:lnTo>
                    <a:pt x="89" y="156"/>
                  </a:lnTo>
                  <a:lnTo>
                    <a:pt x="105" y="241"/>
                  </a:lnTo>
                  <a:lnTo>
                    <a:pt x="141" y="341"/>
                  </a:lnTo>
                  <a:lnTo>
                    <a:pt x="196" y="435"/>
                  </a:lnTo>
                  <a:lnTo>
                    <a:pt x="226" y="475"/>
                  </a:lnTo>
                  <a:lnTo>
                    <a:pt x="263" y="512"/>
                  </a:lnTo>
                  <a:lnTo>
                    <a:pt x="354" y="579"/>
                  </a:lnTo>
                  <a:lnTo>
                    <a:pt x="773" y="838"/>
                  </a:lnTo>
                  <a:lnTo>
                    <a:pt x="801" y="859"/>
                  </a:lnTo>
                  <a:lnTo>
                    <a:pt x="825" y="884"/>
                  </a:lnTo>
                  <a:lnTo>
                    <a:pt x="843" y="908"/>
                  </a:lnTo>
                  <a:lnTo>
                    <a:pt x="883" y="991"/>
                  </a:lnTo>
                  <a:lnTo>
                    <a:pt x="889" y="1021"/>
                  </a:lnTo>
                  <a:lnTo>
                    <a:pt x="892" y="1078"/>
                  </a:lnTo>
                  <a:lnTo>
                    <a:pt x="880" y="1139"/>
                  </a:lnTo>
                  <a:lnTo>
                    <a:pt x="868" y="1170"/>
                  </a:lnTo>
                  <a:lnTo>
                    <a:pt x="852" y="1197"/>
                  </a:lnTo>
                  <a:lnTo>
                    <a:pt x="440" y="1733"/>
                  </a:lnTo>
                  <a:lnTo>
                    <a:pt x="214" y="2097"/>
                  </a:lnTo>
                  <a:lnTo>
                    <a:pt x="190" y="2127"/>
                  </a:lnTo>
                  <a:lnTo>
                    <a:pt x="64" y="2239"/>
                  </a:lnTo>
                  <a:lnTo>
                    <a:pt x="30" y="2285"/>
                  </a:lnTo>
                  <a:lnTo>
                    <a:pt x="10" y="2337"/>
                  </a:lnTo>
                  <a:lnTo>
                    <a:pt x="0" y="2392"/>
                  </a:lnTo>
                  <a:lnTo>
                    <a:pt x="0" y="2443"/>
                  </a:lnTo>
                  <a:lnTo>
                    <a:pt x="12" y="2487"/>
                  </a:lnTo>
                  <a:lnTo>
                    <a:pt x="34" y="2520"/>
                  </a:lnTo>
                  <a:lnTo>
                    <a:pt x="68" y="2550"/>
                  </a:lnTo>
                  <a:lnTo>
                    <a:pt x="111" y="2572"/>
                  </a:lnTo>
                  <a:lnTo>
                    <a:pt x="165" y="2584"/>
                  </a:lnTo>
                  <a:lnTo>
                    <a:pt x="198" y="2587"/>
                  </a:lnTo>
                  <a:lnTo>
                    <a:pt x="443" y="2560"/>
                  </a:lnTo>
                  <a:lnTo>
                    <a:pt x="520" y="2575"/>
                  </a:lnTo>
                  <a:lnTo>
                    <a:pt x="589" y="2608"/>
                  </a:lnTo>
                  <a:lnTo>
                    <a:pt x="730" y="2694"/>
                  </a:lnTo>
                  <a:lnTo>
                    <a:pt x="1005" y="2821"/>
                  </a:lnTo>
                  <a:lnTo>
                    <a:pt x="1099" y="2849"/>
                  </a:lnTo>
                  <a:lnTo>
                    <a:pt x="1143" y="2852"/>
                  </a:lnTo>
                  <a:lnTo>
                    <a:pt x="1186" y="2849"/>
                  </a:lnTo>
                  <a:lnTo>
                    <a:pt x="1323" y="2801"/>
                  </a:lnTo>
                  <a:lnTo>
                    <a:pt x="1402" y="2754"/>
                  </a:lnTo>
                  <a:lnTo>
                    <a:pt x="1455" y="2712"/>
                  </a:lnTo>
                  <a:lnTo>
                    <a:pt x="1469" y="2697"/>
                  </a:lnTo>
                  <a:lnTo>
                    <a:pt x="1479" y="2679"/>
                  </a:lnTo>
                  <a:lnTo>
                    <a:pt x="1481" y="2663"/>
                  </a:lnTo>
                  <a:lnTo>
                    <a:pt x="1481" y="2649"/>
                  </a:lnTo>
                  <a:lnTo>
                    <a:pt x="1475" y="2633"/>
                  </a:lnTo>
                  <a:lnTo>
                    <a:pt x="1463" y="2617"/>
                  </a:lnTo>
                  <a:lnTo>
                    <a:pt x="1417" y="2584"/>
                  </a:lnTo>
                  <a:lnTo>
                    <a:pt x="1287" y="2520"/>
                  </a:lnTo>
                  <a:lnTo>
                    <a:pt x="990" y="2425"/>
                  </a:lnTo>
                  <a:lnTo>
                    <a:pt x="621" y="2395"/>
                  </a:lnTo>
                  <a:lnTo>
                    <a:pt x="581" y="2389"/>
                  </a:lnTo>
                  <a:lnTo>
                    <a:pt x="453" y="2352"/>
                  </a:lnTo>
                  <a:lnTo>
                    <a:pt x="428" y="2340"/>
                  </a:lnTo>
                  <a:lnTo>
                    <a:pt x="392" y="2310"/>
                  </a:lnTo>
                  <a:lnTo>
                    <a:pt x="380" y="2291"/>
                  </a:lnTo>
                  <a:lnTo>
                    <a:pt x="366" y="2249"/>
                  </a:lnTo>
                  <a:lnTo>
                    <a:pt x="366" y="2227"/>
                  </a:lnTo>
                  <a:lnTo>
                    <a:pt x="370" y="2203"/>
                  </a:lnTo>
                  <a:lnTo>
                    <a:pt x="392" y="2148"/>
                  </a:lnTo>
                  <a:lnTo>
                    <a:pt x="410" y="2118"/>
                  </a:lnTo>
                  <a:lnTo>
                    <a:pt x="465" y="2047"/>
                  </a:lnTo>
                  <a:lnTo>
                    <a:pt x="749" y="1792"/>
                  </a:lnTo>
                  <a:lnTo>
                    <a:pt x="981" y="1539"/>
                  </a:lnTo>
                  <a:lnTo>
                    <a:pt x="1066" y="1428"/>
                  </a:lnTo>
                  <a:lnTo>
                    <a:pt x="1131" y="1316"/>
                  </a:lnTo>
                  <a:lnTo>
                    <a:pt x="1186" y="1143"/>
                  </a:lnTo>
                  <a:lnTo>
                    <a:pt x="1200" y="1024"/>
                  </a:lnTo>
                  <a:lnTo>
                    <a:pt x="1200" y="965"/>
                  </a:lnTo>
                  <a:lnTo>
                    <a:pt x="1186" y="853"/>
                  </a:lnTo>
                  <a:lnTo>
                    <a:pt x="1170" y="799"/>
                  </a:lnTo>
                  <a:lnTo>
                    <a:pt x="1115" y="688"/>
                  </a:lnTo>
                  <a:lnTo>
                    <a:pt x="1044" y="585"/>
                  </a:lnTo>
                  <a:lnTo>
                    <a:pt x="889" y="393"/>
                  </a:lnTo>
                  <a:close/>
                </a:path>
              </a:pathLst>
            </a:custGeom>
            <a:solidFill>
              <a:srgbClr val="99CC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63" name="Google Shape;463;p12"/>
            <p:cNvSpPr/>
            <p:nvPr/>
          </p:nvSpPr>
          <p:spPr>
            <a:xfrm>
              <a:off x="5838825" y="5299075"/>
              <a:ext cx="868362" cy="1763712"/>
            </a:xfrm>
            <a:custGeom>
              <a:avLst/>
              <a:gdLst/>
              <a:ahLst/>
              <a:cxnLst/>
              <a:rect l="0" t="0" r="0" b="0"/>
              <a:pathLst>
                <a:path w="1643" h="3334" extrusionOk="0">
                  <a:moveTo>
                    <a:pt x="1521" y="121"/>
                  </a:moveTo>
                  <a:lnTo>
                    <a:pt x="1451" y="46"/>
                  </a:lnTo>
                  <a:lnTo>
                    <a:pt x="1414" y="22"/>
                  </a:lnTo>
                  <a:lnTo>
                    <a:pt x="1380" y="6"/>
                  </a:lnTo>
                  <a:lnTo>
                    <a:pt x="1347" y="0"/>
                  </a:lnTo>
                  <a:lnTo>
                    <a:pt x="1311" y="6"/>
                  </a:lnTo>
                  <a:lnTo>
                    <a:pt x="1273" y="18"/>
                  </a:lnTo>
                  <a:lnTo>
                    <a:pt x="1237" y="36"/>
                  </a:lnTo>
                  <a:lnTo>
                    <a:pt x="1204" y="64"/>
                  </a:lnTo>
                  <a:lnTo>
                    <a:pt x="1145" y="125"/>
                  </a:lnTo>
                  <a:lnTo>
                    <a:pt x="1125" y="158"/>
                  </a:lnTo>
                  <a:lnTo>
                    <a:pt x="1111" y="192"/>
                  </a:lnTo>
                  <a:lnTo>
                    <a:pt x="1099" y="271"/>
                  </a:lnTo>
                  <a:lnTo>
                    <a:pt x="1099" y="1055"/>
                  </a:lnTo>
                  <a:lnTo>
                    <a:pt x="1066" y="1353"/>
                  </a:lnTo>
                  <a:lnTo>
                    <a:pt x="1042" y="1454"/>
                  </a:lnTo>
                  <a:lnTo>
                    <a:pt x="1008" y="1542"/>
                  </a:lnTo>
                  <a:lnTo>
                    <a:pt x="965" y="1618"/>
                  </a:lnTo>
                  <a:lnTo>
                    <a:pt x="856" y="1734"/>
                  </a:lnTo>
                  <a:lnTo>
                    <a:pt x="751" y="1822"/>
                  </a:lnTo>
                  <a:lnTo>
                    <a:pt x="480" y="2017"/>
                  </a:lnTo>
                  <a:lnTo>
                    <a:pt x="439" y="2054"/>
                  </a:lnTo>
                  <a:lnTo>
                    <a:pt x="372" y="2133"/>
                  </a:lnTo>
                  <a:lnTo>
                    <a:pt x="257" y="2309"/>
                  </a:lnTo>
                  <a:lnTo>
                    <a:pt x="86" y="2633"/>
                  </a:lnTo>
                  <a:lnTo>
                    <a:pt x="30" y="2776"/>
                  </a:lnTo>
                  <a:lnTo>
                    <a:pt x="0" y="2901"/>
                  </a:lnTo>
                  <a:lnTo>
                    <a:pt x="0" y="2956"/>
                  </a:lnTo>
                  <a:lnTo>
                    <a:pt x="10" y="3008"/>
                  </a:lnTo>
                  <a:lnTo>
                    <a:pt x="28" y="3059"/>
                  </a:lnTo>
                  <a:lnTo>
                    <a:pt x="40" y="3081"/>
                  </a:lnTo>
                  <a:lnTo>
                    <a:pt x="70" y="3114"/>
                  </a:lnTo>
                  <a:lnTo>
                    <a:pt x="92" y="3126"/>
                  </a:lnTo>
                  <a:lnTo>
                    <a:pt x="117" y="3132"/>
                  </a:lnTo>
                  <a:lnTo>
                    <a:pt x="174" y="3130"/>
                  </a:lnTo>
                  <a:lnTo>
                    <a:pt x="275" y="3111"/>
                  </a:lnTo>
                  <a:lnTo>
                    <a:pt x="342" y="3108"/>
                  </a:lnTo>
                  <a:lnTo>
                    <a:pt x="465" y="3124"/>
                  </a:lnTo>
                  <a:lnTo>
                    <a:pt x="611" y="3164"/>
                  </a:lnTo>
                  <a:lnTo>
                    <a:pt x="712" y="3206"/>
                  </a:lnTo>
                  <a:lnTo>
                    <a:pt x="949" y="3316"/>
                  </a:lnTo>
                  <a:lnTo>
                    <a:pt x="1005" y="3330"/>
                  </a:lnTo>
                  <a:lnTo>
                    <a:pt x="1032" y="3334"/>
                  </a:lnTo>
                  <a:lnTo>
                    <a:pt x="1057" y="3334"/>
                  </a:lnTo>
                  <a:lnTo>
                    <a:pt x="1081" y="3330"/>
                  </a:lnTo>
                  <a:lnTo>
                    <a:pt x="1158" y="3306"/>
                  </a:lnTo>
                  <a:lnTo>
                    <a:pt x="1206" y="3282"/>
                  </a:lnTo>
                  <a:lnTo>
                    <a:pt x="1299" y="3218"/>
                  </a:lnTo>
                  <a:lnTo>
                    <a:pt x="1374" y="3144"/>
                  </a:lnTo>
                  <a:lnTo>
                    <a:pt x="1380" y="3132"/>
                  </a:lnTo>
                  <a:lnTo>
                    <a:pt x="1386" y="3114"/>
                  </a:lnTo>
                  <a:lnTo>
                    <a:pt x="1384" y="3096"/>
                  </a:lnTo>
                  <a:lnTo>
                    <a:pt x="1372" y="3077"/>
                  </a:lnTo>
                  <a:lnTo>
                    <a:pt x="1301" y="3032"/>
                  </a:lnTo>
                  <a:lnTo>
                    <a:pt x="1240" y="3011"/>
                  </a:lnTo>
                  <a:lnTo>
                    <a:pt x="1170" y="2998"/>
                  </a:lnTo>
                  <a:lnTo>
                    <a:pt x="931" y="2992"/>
                  </a:lnTo>
                  <a:lnTo>
                    <a:pt x="465" y="2923"/>
                  </a:lnTo>
                  <a:lnTo>
                    <a:pt x="352" y="2879"/>
                  </a:lnTo>
                  <a:lnTo>
                    <a:pt x="299" y="2849"/>
                  </a:lnTo>
                  <a:lnTo>
                    <a:pt x="281" y="2831"/>
                  </a:lnTo>
                  <a:lnTo>
                    <a:pt x="269" y="2810"/>
                  </a:lnTo>
                  <a:lnTo>
                    <a:pt x="260" y="2786"/>
                  </a:lnTo>
                  <a:lnTo>
                    <a:pt x="257" y="2755"/>
                  </a:lnTo>
                  <a:lnTo>
                    <a:pt x="260" y="2719"/>
                  </a:lnTo>
                  <a:lnTo>
                    <a:pt x="281" y="2633"/>
                  </a:lnTo>
                  <a:lnTo>
                    <a:pt x="324" y="2533"/>
                  </a:lnTo>
                  <a:lnTo>
                    <a:pt x="388" y="2438"/>
                  </a:lnTo>
                  <a:lnTo>
                    <a:pt x="427" y="2395"/>
                  </a:lnTo>
                  <a:lnTo>
                    <a:pt x="473" y="2359"/>
                  </a:lnTo>
                  <a:lnTo>
                    <a:pt x="916" y="2121"/>
                  </a:lnTo>
                  <a:lnTo>
                    <a:pt x="1204" y="1878"/>
                  </a:lnTo>
                  <a:lnTo>
                    <a:pt x="1305" y="1767"/>
                  </a:lnTo>
                  <a:lnTo>
                    <a:pt x="1429" y="1581"/>
                  </a:lnTo>
                  <a:lnTo>
                    <a:pt x="1528" y="1381"/>
                  </a:lnTo>
                  <a:lnTo>
                    <a:pt x="1576" y="1229"/>
                  </a:lnTo>
                  <a:lnTo>
                    <a:pt x="1625" y="954"/>
                  </a:lnTo>
                  <a:lnTo>
                    <a:pt x="1643" y="524"/>
                  </a:lnTo>
                  <a:lnTo>
                    <a:pt x="1625" y="354"/>
                  </a:lnTo>
                  <a:lnTo>
                    <a:pt x="1582" y="222"/>
                  </a:lnTo>
                  <a:lnTo>
                    <a:pt x="1554" y="168"/>
                  </a:lnTo>
                  <a:lnTo>
                    <a:pt x="1521" y="121"/>
                  </a:lnTo>
                  <a:close/>
                </a:path>
              </a:pathLst>
            </a:custGeom>
            <a:solidFill>
              <a:srgbClr val="99CC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64" name="Google Shape;464;p12"/>
            <p:cNvSpPr/>
            <p:nvPr/>
          </p:nvSpPr>
          <p:spPr>
            <a:xfrm>
              <a:off x="5700712" y="4335462"/>
              <a:ext cx="444500" cy="354012"/>
            </a:xfrm>
            <a:custGeom>
              <a:avLst/>
              <a:gdLst/>
              <a:ahLst/>
              <a:cxnLst/>
              <a:rect l="0" t="0" r="0" b="0"/>
              <a:pathLst>
                <a:path w="839" h="668" extrusionOk="0">
                  <a:moveTo>
                    <a:pt x="171" y="31"/>
                  </a:moveTo>
                  <a:lnTo>
                    <a:pt x="141" y="10"/>
                  </a:lnTo>
                  <a:lnTo>
                    <a:pt x="127" y="4"/>
                  </a:lnTo>
                  <a:lnTo>
                    <a:pt x="97" y="0"/>
                  </a:lnTo>
                  <a:lnTo>
                    <a:pt x="70" y="6"/>
                  </a:lnTo>
                  <a:lnTo>
                    <a:pt x="42" y="19"/>
                  </a:lnTo>
                  <a:lnTo>
                    <a:pt x="21" y="37"/>
                  </a:lnTo>
                  <a:lnTo>
                    <a:pt x="6" y="61"/>
                  </a:lnTo>
                  <a:lnTo>
                    <a:pt x="0" y="89"/>
                  </a:lnTo>
                  <a:lnTo>
                    <a:pt x="0" y="119"/>
                  </a:lnTo>
                  <a:lnTo>
                    <a:pt x="12" y="156"/>
                  </a:lnTo>
                  <a:lnTo>
                    <a:pt x="54" y="251"/>
                  </a:lnTo>
                  <a:lnTo>
                    <a:pt x="125" y="358"/>
                  </a:lnTo>
                  <a:lnTo>
                    <a:pt x="210" y="457"/>
                  </a:lnTo>
                  <a:lnTo>
                    <a:pt x="287" y="516"/>
                  </a:lnTo>
                  <a:lnTo>
                    <a:pt x="360" y="550"/>
                  </a:lnTo>
                  <a:lnTo>
                    <a:pt x="495" y="595"/>
                  </a:lnTo>
                  <a:lnTo>
                    <a:pt x="720" y="653"/>
                  </a:lnTo>
                  <a:lnTo>
                    <a:pt x="812" y="668"/>
                  </a:lnTo>
                  <a:lnTo>
                    <a:pt x="839" y="668"/>
                  </a:lnTo>
                  <a:lnTo>
                    <a:pt x="839" y="665"/>
                  </a:lnTo>
                  <a:lnTo>
                    <a:pt x="833" y="659"/>
                  </a:lnTo>
                  <a:lnTo>
                    <a:pt x="803" y="643"/>
                  </a:lnTo>
                  <a:lnTo>
                    <a:pt x="686" y="595"/>
                  </a:lnTo>
                  <a:lnTo>
                    <a:pt x="513" y="506"/>
                  </a:lnTo>
                  <a:lnTo>
                    <a:pt x="455" y="467"/>
                  </a:lnTo>
                  <a:lnTo>
                    <a:pt x="409" y="424"/>
                  </a:lnTo>
                  <a:lnTo>
                    <a:pt x="351" y="342"/>
                  </a:lnTo>
                  <a:lnTo>
                    <a:pt x="171" y="31"/>
                  </a:lnTo>
                  <a:close/>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65" name="Google Shape;465;p12"/>
            <p:cNvSpPr/>
            <p:nvPr/>
          </p:nvSpPr>
          <p:spPr>
            <a:xfrm>
              <a:off x="5541962" y="4659312"/>
              <a:ext cx="485775" cy="193675"/>
            </a:xfrm>
            <a:custGeom>
              <a:avLst/>
              <a:gdLst/>
              <a:ahLst/>
              <a:cxnLst/>
              <a:rect l="0" t="0" r="0" b="0"/>
              <a:pathLst>
                <a:path w="917" h="366" extrusionOk="0">
                  <a:moveTo>
                    <a:pt x="107" y="12"/>
                  </a:moveTo>
                  <a:lnTo>
                    <a:pt x="67" y="0"/>
                  </a:lnTo>
                  <a:lnTo>
                    <a:pt x="52" y="0"/>
                  </a:lnTo>
                  <a:lnTo>
                    <a:pt x="24" y="10"/>
                  </a:lnTo>
                  <a:lnTo>
                    <a:pt x="10" y="24"/>
                  </a:lnTo>
                  <a:lnTo>
                    <a:pt x="4" y="36"/>
                  </a:lnTo>
                  <a:lnTo>
                    <a:pt x="0" y="55"/>
                  </a:lnTo>
                  <a:lnTo>
                    <a:pt x="0" y="101"/>
                  </a:lnTo>
                  <a:lnTo>
                    <a:pt x="4" y="125"/>
                  </a:lnTo>
                  <a:lnTo>
                    <a:pt x="24" y="174"/>
                  </a:lnTo>
                  <a:lnTo>
                    <a:pt x="43" y="194"/>
                  </a:lnTo>
                  <a:lnTo>
                    <a:pt x="125" y="259"/>
                  </a:lnTo>
                  <a:lnTo>
                    <a:pt x="162" y="283"/>
                  </a:lnTo>
                  <a:lnTo>
                    <a:pt x="287" y="338"/>
                  </a:lnTo>
                  <a:lnTo>
                    <a:pt x="364" y="356"/>
                  </a:lnTo>
                  <a:lnTo>
                    <a:pt x="571" y="366"/>
                  </a:lnTo>
                  <a:lnTo>
                    <a:pt x="892" y="354"/>
                  </a:lnTo>
                  <a:lnTo>
                    <a:pt x="907" y="350"/>
                  </a:lnTo>
                  <a:lnTo>
                    <a:pt x="917" y="350"/>
                  </a:lnTo>
                  <a:lnTo>
                    <a:pt x="901" y="341"/>
                  </a:lnTo>
                  <a:lnTo>
                    <a:pt x="455" y="259"/>
                  </a:lnTo>
                  <a:lnTo>
                    <a:pt x="394" y="238"/>
                  </a:lnTo>
                  <a:lnTo>
                    <a:pt x="306" y="186"/>
                  </a:lnTo>
                  <a:lnTo>
                    <a:pt x="153" y="42"/>
                  </a:lnTo>
                  <a:lnTo>
                    <a:pt x="129" y="24"/>
                  </a:lnTo>
                  <a:lnTo>
                    <a:pt x="107" y="12"/>
                  </a:lnTo>
                  <a:close/>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66" name="Google Shape;466;p12"/>
            <p:cNvSpPr/>
            <p:nvPr/>
          </p:nvSpPr>
          <p:spPr>
            <a:xfrm>
              <a:off x="6124575" y="3444875"/>
              <a:ext cx="203200" cy="195262"/>
            </a:xfrm>
            <a:custGeom>
              <a:avLst/>
              <a:gdLst/>
              <a:ahLst/>
              <a:cxnLst/>
              <a:rect l="0" t="0" r="0" b="0"/>
              <a:pathLst>
                <a:path w="385" h="370" extrusionOk="0">
                  <a:moveTo>
                    <a:pt x="28" y="60"/>
                  </a:moveTo>
                  <a:lnTo>
                    <a:pt x="6" y="109"/>
                  </a:lnTo>
                  <a:lnTo>
                    <a:pt x="0" y="133"/>
                  </a:lnTo>
                  <a:lnTo>
                    <a:pt x="0" y="152"/>
                  </a:lnTo>
                  <a:lnTo>
                    <a:pt x="6" y="164"/>
                  </a:lnTo>
                  <a:lnTo>
                    <a:pt x="19" y="170"/>
                  </a:lnTo>
                  <a:lnTo>
                    <a:pt x="40" y="170"/>
                  </a:lnTo>
                  <a:lnTo>
                    <a:pt x="126" y="154"/>
                  </a:lnTo>
                  <a:lnTo>
                    <a:pt x="187" y="154"/>
                  </a:lnTo>
                  <a:lnTo>
                    <a:pt x="211" y="164"/>
                  </a:lnTo>
                  <a:lnTo>
                    <a:pt x="235" y="182"/>
                  </a:lnTo>
                  <a:lnTo>
                    <a:pt x="263" y="212"/>
                  </a:lnTo>
                  <a:lnTo>
                    <a:pt x="358" y="350"/>
                  </a:lnTo>
                  <a:lnTo>
                    <a:pt x="367" y="358"/>
                  </a:lnTo>
                  <a:lnTo>
                    <a:pt x="373" y="368"/>
                  </a:lnTo>
                  <a:lnTo>
                    <a:pt x="379" y="370"/>
                  </a:lnTo>
                  <a:lnTo>
                    <a:pt x="383" y="368"/>
                  </a:lnTo>
                  <a:lnTo>
                    <a:pt x="385" y="362"/>
                  </a:lnTo>
                  <a:lnTo>
                    <a:pt x="383" y="350"/>
                  </a:lnTo>
                  <a:lnTo>
                    <a:pt x="383" y="334"/>
                  </a:lnTo>
                  <a:lnTo>
                    <a:pt x="340" y="164"/>
                  </a:lnTo>
                  <a:lnTo>
                    <a:pt x="312" y="91"/>
                  </a:lnTo>
                  <a:lnTo>
                    <a:pt x="282" y="45"/>
                  </a:lnTo>
                  <a:lnTo>
                    <a:pt x="233" y="14"/>
                  </a:lnTo>
                  <a:lnTo>
                    <a:pt x="174" y="0"/>
                  </a:lnTo>
                  <a:lnTo>
                    <a:pt x="95" y="2"/>
                  </a:lnTo>
                  <a:lnTo>
                    <a:pt x="73" y="8"/>
                  </a:lnTo>
                  <a:lnTo>
                    <a:pt x="55" y="20"/>
                  </a:lnTo>
                  <a:lnTo>
                    <a:pt x="40" y="39"/>
                  </a:lnTo>
                  <a:lnTo>
                    <a:pt x="28" y="60"/>
                  </a:lnTo>
                  <a:close/>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67" name="Google Shape;467;p12"/>
            <p:cNvSpPr/>
            <p:nvPr/>
          </p:nvSpPr>
          <p:spPr>
            <a:xfrm>
              <a:off x="6357937" y="3213100"/>
              <a:ext cx="111125" cy="234950"/>
            </a:xfrm>
            <a:custGeom>
              <a:avLst/>
              <a:gdLst/>
              <a:ahLst/>
              <a:cxnLst/>
              <a:rect l="0" t="0" r="0" b="0"/>
              <a:pathLst>
                <a:path w="211" h="443" extrusionOk="0">
                  <a:moveTo>
                    <a:pt x="211" y="202"/>
                  </a:moveTo>
                  <a:lnTo>
                    <a:pt x="211" y="174"/>
                  </a:lnTo>
                  <a:lnTo>
                    <a:pt x="207" y="152"/>
                  </a:lnTo>
                  <a:lnTo>
                    <a:pt x="177" y="95"/>
                  </a:lnTo>
                  <a:lnTo>
                    <a:pt x="112" y="22"/>
                  </a:lnTo>
                  <a:lnTo>
                    <a:pt x="76" y="0"/>
                  </a:lnTo>
                  <a:lnTo>
                    <a:pt x="57" y="4"/>
                  </a:lnTo>
                  <a:lnTo>
                    <a:pt x="49" y="10"/>
                  </a:lnTo>
                  <a:lnTo>
                    <a:pt x="18" y="43"/>
                  </a:lnTo>
                  <a:lnTo>
                    <a:pt x="2" y="73"/>
                  </a:lnTo>
                  <a:lnTo>
                    <a:pt x="0" y="89"/>
                  </a:lnTo>
                  <a:lnTo>
                    <a:pt x="2" y="101"/>
                  </a:lnTo>
                  <a:lnTo>
                    <a:pt x="12" y="113"/>
                  </a:lnTo>
                  <a:lnTo>
                    <a:pt x="27" y="125"/>
                  </a:lnTo>
                  <a:lnTo>
                    <a:pt x="69" y="146"/>
                  </a:lnTo>
                  <a:lnTo>
                    <a:pt x="112" y="174"/>
                  </a:lnTo>
                  <a:lnTo>
                    <a:pt x="130" y="190"/>
                  </a:lnTo>
                  <a:lnTo>
                    <a:pt x="144" y="211"/>
                  </a:lnTo>
                  <a:lnTo>
                    <a:pt x="152" y="238"/>
                  </a:lnTo>
                  <a:lnTo>
                    <a:pt x="158" y="443"/>
                  </a:lnTo>
                  <a:lnTo>
                    <a:pt x="162" y="443"/>
                  </a:lnTo>
                  <a:lnTo>
                    <a:pt x="164" y="439"/>
                  </a:lnTo>
                  <a:lnTo>
                    <a:pt x="168" y="431"/>
                  </a:lnTo>
                  <a:lnTo>
                    <a:pt x="170" y="421"/>
                  </a:lnTo>
                  <a:lnTo>
                    <a:pt x="177" y="405"/>
                  </a:lnTo>
                  <a:lnTo>
                    <a:pt x="211" y="202"/>
                  </a:lnTo>
                  <a:close/>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68" name="Google Shape;468;p12"/>
            <p:cNvSpPr/>
            <p:nvPr/>
          </p:nvSpPr>
          <p:spPr>
            <a:xfrm>
              <a:off x="7899400" y="3698875"/>
              <a:ext cx="122237" cy="303212"/>
            </a:xfrm>
            <a:custGeom>
              <a:avLst/>
              <a:gdLst/>
              <a:ahLst/>
              <a:cxnLst/>
              <a:rect l="0" t="0" r="0" b="0"/>
              <a:pathLst>
                <a:path w="233" h="573" extrusionOk="0">
                  <a:moveTo>
                    <a:pt x="205" y="18"/>
                  </a:moveTo>
                  <a:lnTo>
                    <a:pt x="180" y="2"/>
                  </a:lnTo>
                  <a:lnTo>
                    <a:pt x="168" y="0"/>
                  </a:lnTo>
                  <a:lnTo>
                    <a:pt x="140" y="6"/>
                  </a:lnTo>
                  <a:lnTo>
                    <a:pt x="122" y="15"/>
                  </a:lnTo>
                  <a:lnTo>
                    <a:pt x="67" y="55"/>
                  </a:lnTo>
                  <a:lnTo>
                    <a:pt x="52" y="73"/>
                  </a:lnTo>
                  <a:lnTo>
                    <a:pt x="40" y="91"/>
                  </a:lnTo>
                  <a:lnTo>
                    <a:pt x="22" y="137"/>
                  </a:lnTo>
                  <a:lnTo>
                    <a:pt x="0" y="255"/>
                  </a:lnTo>
                  <a:lnTo>
                    <a:pt x="12" y="518"/>
                  </a:lnTo>
                  <a:lnTo>
                    <a:pt x="18" y="552"/>
                  </a:lnTo>
                  <a:lnTo>
                    <a:pt x="22" y="560"/>
                  </a:lnTo>
                  <a:lnTo>
                    <a:pt x="22" y="570"/>
                  </a:lnTo>
                  <a:lnTo>
                    <a:pt x="24" y="573"/>
                  </a:lnTo>
                  <a:lnTo>
                    <a:pt x="28" y="573"/>
                  </a:lnTo>
                  <a:lnTo>
                    <a:pt x="31" y="566"/>
                  </a:lnTo>
                  <a:lnTo>
                    <a:pt x="31" y="558"/>
                  </a:lnTo>
                  <a:lnTo>
                    <a:pt x="37" y="524"/>
                  </a:lnTo>
                  <a:lnTo>
                    <a:pt x="37" y="500"/>
                  </a:lnTo>
                  <a:lnTo>
                    <a:pt x="65" y="259"/>
                  </a:lnTo>
                  <a:lnTo>
                    <a:pt x="77" y="219"/>
                  </a:lnTo>
                  <a:lnTo>
                    <a:pt x="91" y="192"/>
                  </a:lnTo>
                  <a:lnTo>
                    <a:pt x="134" y="149"/>
                  </a:lnTo>
                  <a:lnTo>
                    <a:pt x="205" y="109"/>
                  </a:lnTo>
                  <a:lnTo>
                    <a:pt x="220" y="97"/>
                  </a:lnTo>
                  <a:lnTo>
                    <a:pt x="229" y="85"/>
                  </a:lnTo>
                  <a:lnTo>
                    <a:pt x="233" y="69"/>
                  </a:lnTo>
                  <a:lnTo>
                    <a:pt x="226" y="43"/>
                  </a:lnTo>
                  <a:lnTo>
                    <a:pt x="217" y="30"/>
                  </a:lnTo>
                  <a:lnTo>
                    <a:pt x="205" y="18"/>
                  </a:lnTo>
                  <a:close/>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69" name="Google Shape;469;p12"/>
            <p:cNvSpPr/>
            <p:nvPr/>
          </p:nvSpPr>
          <p:spPr>
            <a:xfrm>
              <a:off x="7716837" y="3529012"/>
              <a:ext cx="109537" cy="260350"/>
            </a:xfrm>
            <a:custGeom>
              <a:avLst/>
              <a:gdLst/>
              <a:ahLst/>
              <a:cxnLst/>
              <a:rect l="0" t="0" r="0" b="0"/>
              <a:pathLst>
                <a:path w="207" h="491" extrusionOk="0">
                  <a:moveTo>
                    <a:pt x="204" y="22"/>
                  </a:moveTo>
                  <a:lnTo>
                    <a:pt x="192" y="12"/>
                  </a:lnTo>
                  <a:lnTo>
                    <a:pt x="154" y="0"/>
                  </a:lnTo>
                  <a:lnTo>
                    <a:pt x="134" y="0"/>
                  </a:lnTo>
                  <a:lnTo>
                    <a:pt x="112" y="4"/>
                  </a:lnTo>
                  <a:lnTo>
                    <a:pt x="93" y="10"/>
                  </a:lnTo>
                  <a:lnTo>
                    <a:pt x="79" y="22"/>
                  </a:lnTo>
                  <a:lnTo>
                    <a:pt x="51" y="62"/>
                  </a:lnTo>
                  <a:lnTo>
                    <a:pt x="26" y="123"/>
                  </a:lnTo>
                  <a:lnTo>
                    <a:pt x="2" y="224"/>
                  </a:lnTo>
                  <a:lnTo>
                    <a:pt x="0" y="254"/>
                  </a:lnTo>
                  <a:lnTo>
                    <a:pt x="8" y="323"/>
                  </a:lnTo>
                  <a:lnTo>
                    <a:pt x="18" y="364"/>
                  </a:lnTo>
                  <a:lnTo>
                    <a:pt x="54" y="467"/>
                  </a:lnTo>
                  <a:lnTo>
                    <a:pt x="67" y="485"/>
                  </a:lnTo>
                  <a:lnTo>
                    <a:pt x="69" y="491"/>
                  </a:lnTo>
                  <a:lnTo>
                    <a:pt x="73" y="491"/>
                  </a:lnTo>
                  <a:lnTo>
                    <a:pt x="75" y="489"/>
                  </a:lnTo>
                  <a:lnTo>
                    <a:pt x="75" y="483"/>
                  </a:lnTo>
                  <a:lnTo>
                    <a:pt x="79" y="473"/>
                  </a:lnTo>
                  <a:lnTo>
                    <a:pt x="75" y="299"/>
                  </a:lnTo>
                  <a:lnTo>
                    <a:pt x="85" y="230"/>
                  </a:lnTo>
                  <a:lnTo>
                    <a:pt x="112" y="174"/>
                  </a:lnTo>
                  <a:lnTo>
                    <a:pt x="204" y="50"/>
                  </a:lnTo>
                  <a:lnTo>
                    <a:pt x="207" y="34"/>
                  </a:lnTo>
                  <a:lnTo>
                    <a:pt x="204" y="22"/>
                  </a:lnTo>
                  <a:close/>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70" name="Google Shape;470;p12"/>
            <p:cNvSpPr/>
            <p:nvPr/>
          </p:nvSpPr>
          <p:spPr>
            <a:xfrm>
              <a:off x="7542212" y="4689475"/>
              <a:ext cx="433387" cy="211137"/>
            </a:xfrm>
            <a:custGeom>
              <a:avLst/>
              <a:gdLst/>
              <a:ahLst/>
              <a:cxnLst/>
              <a:rect l="0" t="0" r="0" b="0"/>
              <a:pathLst>
                <a:path w="818" h="399" extrusionOk="0">
                  <a:moveTo>
                    <a:pt x="812" y="3"/>
                  </a:moveTo>
                  <a:lnTo>
                    <a:pt x="806" y="0"/>
                  </a:lnTo>
                  <a:lnTo>
                    <a:pt x="793" y="0"/>
                  </a:lnTo>
                  <a:lnTo>
                    <a:pt x="741" y="21"/>
                  </a:lnTo>
                  <a:lnTo>
                    <a:pt x="720" y="36"/>
                  </a:lnTo>
                  <a:lnTo>
                    <a:pt x="668" y="82"/>
                  </a:lnTo>
                  <a:lnTo>
                    <a:pt x="531" y="220"/>
                  </a:lnTo>
                  <a:lnTo>
                    <a:pt x="488" y="250"/>
                  </a:lnTo>
                  <a:lnTo>
                    <a:pt x="421" y="286"/>
                  </a:lnTo>
                  <a:lnTo>
                    <a:pt x="393" y="295"/>
                  </a:lnTo>
                  <a:lnTo>
                    <a:pt x="33" y="378"/>
                  </a:lnTo>
                  <a:lnTo>
                    <a:pt x="14" y="384"/>
                  </a:lnTo>
                  <a:lnTo>
                    <a:pt x="2" y="387"/>
                  </a:lnTo>
                  <a:lnTo>
                    <a:pt x="0" y="390"/>
                  </a:lnTo>
                  <a:lnTo>
                    <a:pt x="2" y="393"/>
                  </a:lnTo>
                  <a:lnTo>
                    <a:pt x="12" y="396"/>
                  </a:lnTo>
                  <a:lnTo>
                    <a:pt x="51" y="399"/>
                  </a:lnTo>
                  <a:lnTo>
                    <a:pt x="381" y="384"/>
                  </a:lnTo>
                  <a:lnTo>
                    <a:pt x="433" y="372"/>
                  </a:lnTo>
                  <a:lnTo>
                    <a:pt x="516" y="339"/>
                  </a:lnTo>
                  <a:lnTo>
                    <a:pt x="589" y="295"/>
                  </a:lnTo>
                  <a:lnTo>
                    <a:pt x="708" y="201"/>
                  </a:lnTo>
                  <a:lnTo>
                    <a:pt x="751" y="153"/>
                  </a:lnTo>
                  <a:lnTo>
                    <a:pt x="787" y="97"/>
                  </a:lnTo>
                  <a:lnTo>
                    <a:pt x="808" y="52"/>
                  </a:lnTo>
                  <a:lnTo>
                    <a:pt x="818" y="18"/>
                  </a:lnTo>
                  <a:lnTo>
                    <a:pt x="818" y="9"/>
                  </a:lnTo>
                  <a:lnTo>
                    <a:pt x="812" y="3"/>
                  </a:lnTo>
                  <a:close/>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71" name="Google Shape;471;p12"/>
            <p:cNvSpPr/>
            <p:nvPr/>
          </p:nvSpPr>
          <p:spPr>
            <a:xfrm>
              <a:off x="7542212" y="4938712"/>
              <a:ext cx="493712" cy="120650"/>
            </a:xfrm>
            <a:custGeom>
              <a:avLst/>
              <a:gdLst/>
              <a:ahLst/>
              <a:cxnLst/>
              <a:rect l="0" t="0" r="0" b="0"/>
              <a:pathLst>
                <a:path w="933" h="229" extrusionOk="0">
                  <a:moveTo>
                    <a:pt x="249" y="213"/>
                  </a:moveTo>
                  <a:lnTo>
                    <a:pt x="336" y="229"/>
                  </a:lnTo>
                  <a:lnTo>
                    <a:pt x="567" y="219"/>
                  </a:lnTo>
                  <a:lnTo>
                    <a:pt x="652" y="205"/>
                  </a:lnTo>
                  <a:lnTo>
                    <a:pt x="732" y="180"/>
                  </a:lnTo>
                  <a:lnTo>
                    <a:pt x="812" y="144"/>
                  </a:lnTo>
                  <a:lnTo>
                    <a:pt x="900" y="92"/>
                  </a:lnTo>
                  <a:lnTo>
                    <a:pt x="927" y="65"/>
                  </a:lnTo>
                  <a:lnTo>
                    <a:pt x="933" y="49"/>
                  </a:lnTo>
                  <a:lnTo>
                    <a:pt x="933" y="37"/>
                  </a:lnTo>
                  <a:lnTo>
                    <a:pt x="931" y="21"/>
                  </a:lnTo>
                  <a:lnTo>
                    <a:pt x="921" y="13"/>
                  </a:lnTo>
                  <a:lnTo>
                    <a:pt x="907" y="6"/>
                  </a:lnTo>
                  <a:lnTo>
                    <a:pt x="885" y="0"/>
                  </a:lnTo>
                  <a:lnTo>
                    <a:pt x="836" y="6"/>
                  </a:lnTo>
                  <a:lnTo>
                    <a:pt x="500" y="128"/>
                  </a:lnTo>
                  <a:lnTo>
                    <a:pt x="436" y="146"/>
                  </a:lnTo>
                  <a:lnTo>
                    <a:pt x="320" y="158"/>
                  </a:lnTo>
                  <a:lnTo>
                    <a:pt x="67" y="110"/>
                  </a:lnTo>
                  <a:lnTo>
                    <a:pt x="27" y="104"/>
                  </a:lnTo>
                  <a:lnTo>
                    <a:pt x="14" y="101"/>
                  </a:lnTo>
                  <a:lnTo>
                    <a:pt x="0" y="101"/>
                  </a:lnTo>
                  <a:lnTo>
                    <a:pt x="0" y="104"/>
                  </a:lnTo>
                  <a:lnTo>
                    <a:pt x="2" y="110"/>
                  </a:lnTo>
                  <a:lnTo>
                    <a:pt x="100" y="162"/>
                  </a:lnTo>
                  <a:lnTo>
                    <a:pt x="249" y="213"/>
                  </a:lnTo>
                  <a:close/>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grpSp>
        <p:nvGrpSpPr>
          <p:cNvPr id="472" name="Google Shape;472;p12"/>
          <p:cNvGrpSpPr/>
          <p:nvPr/>
        </p:nvGrpSpPr>
        <p:grpSpPr>
          <a:xfrm>
            <a:off x="434975" y="3494087"/>
            <a:ext cx="2835275" cy="3152775"/>
            <a:chOff x="1160462" y="3494087"/>
            <a:chExt cx="2835275" cy="3152775"/>
          </a:xfrm>
        </p:grpSpPr>
        <p:sp>
          <p:nvSpPr>
            <p:cNvPr id="473" name="Google Shape;473;p12"/>
            <p:cNvSpPr/>
            <p:nvPr/>
          </p:nvSpPr>
          <p:spPr>
            <a:xfrm>
              <a:off x="2414587" y="4192587"/>
              <a:ext cx="1581150" cy="938212"/>
            </a:xfrm>
            <a:custGeom>
              <a:avLst/>
              <a:gdLst/>
              <a:ahLst/>
              <a:cxnLst/>
              <a:rect l="0" t="0" r="0" b="0"/>
              <a:pathLst>
                <a:path w="3985" h="2366" extrusionOk="0">
                  <a:moveTo>
                    <a:pt x="3027" y="590"/>
                  </a:moveTo>
                  <a:lnTo>
                    <a:pt x="2947" y="588"/>
                  </a:lnTo>
                  <a:lnTo>
                    <a:pt x="2818" y="614"/>
                  </a:lnTo>
                  <a:lnTo>
                    <a:pt x="2412" y="632"/>
                  </a:lnTo>
                  <a:lnTo>
                    <a:pt x="2399" y="635"/>
                  </a:lnTo>
                  <a:lnTo>
                    <a:pt x="2387" y="635"/>
                  </a:lnTo>
                  <a:lnTo>
                    <a:pt x="2366" y="630"/>
                  </a:lnTo>
                  <a:lnTo>
                    <a:pt x="2357" y="623"/>
                  </a:lnTo>
                  <a:lnTo>
                    <a:pt x="2348" y="611"/>
                  </a:lnTo>
                  <a:lnTo>
                    <a:pt x="2339" y="594"/>
                  </a:lnTo>
                  <a:lnTo>
                    <a:pt x="2330" y="480"/>
                  </a:lnTo>
                  <a:lnTo>
                    <a:pt x="2316" y="430"/>
                  </a:lnTo>
                  <a:lnTo>
                    <a:pt x="2304" y="415"/>
                  </a:lnTo>
                  <a:lnTo>
                    <a:pt x="2285" y="409"/>
                  </a:lnTo>
                  <a:lnTo>
                    <a:pt x="2266" y="407"/>
                  </a:lnTo>
                  <a:lnTo>
                    <a:pt x="2212" y="413"/>
                  </a:lnTo>
                  <a:lnTo>
                    <a:pt x="1920" y="484"/>
                  </a:lnTo>
                  <a:lnTo>
                    <a:pt x="1775" y="543"/>
                  </a:lnTo>
                  <a:lnTo>
                    <a:pt x="1754" y="549"/>
                  </a:lnTo>
                  <a:lnTo>
                    <a:pt x="1733" y="552"/>
                  </a:lnTo>
                  <a:lnTo>
                    <a:pt x="1698" y="546"/>
                  </a:lnTo>
                  <a:lnTo>
                    <a:pt x="1669" y="532"/>
                  </a:lnTo>
                  <a:lnTo>
                    <a:pt x="1625" y="484"/>
                  </a:lnTo>
                  <a:lnTo>
                    <a:pt x="1619" y="472"/>
                  </a:lnTo>
                  <a:lnTo>
                    <a:pt x="1613" y="455"/>
                  </a:lnTo>
                  <a:lnTo>
                    <a:pt x="1598" y="383"/>
                  </a:lnTo>
                  <a:lnTo>
                    <a:pt x="1592" y="369"/>
                  </a:lnTo>
                  <a:lnTo>
                    <a:pt x="1580" y="359"/>
                  </a:lnTo>
                  <a:lnTo>
                    <a:pt x="1565" y="353"/>
                  </a:lnTo>
                  <a:lnTo>
                    <a:pt x="1544" y="351"/>
                  </a:lnTo>
                  <a:lnTo>
                    <a:pt x="1406" y="359"/>
                  </a:lnTo>
                  <a:lnTo>
                    <a:pt x="1273" y="348"/>
                  </a:lnTo>
                  <a:lnTo>
                    <a:pt x="1240" y="336"/>
                  </a:lnTo>
                  <a:lnTo>
                    <a:pt x="1232" y="327"/>
                  </a:lnTo>
                  <a:lnTo>
                    <a:pt x="1232" y="315"/>
                  </a:lnTo>
                  <a:lnTo>
                    <a:pt x="1234" y="300"/>
                  </a:lnTo>
                  <a:lnTo>
                    <a:pt x="1240" y="286"/>
                  </a:lnTo>
                  <a:lnTo>
                    <a:pt x="1244" y="271"/>
                  </a:lnTo>
                  <a:lnTo>
                    <a:pt x="1240" y="259"/>
                  </a:lnTo>
                  <a:lnTo>
                    <a:pt x="1228" y="250"/>
                  </a:lnTo>
                  <a:lnTo>
                    <a:pt x="1207" y="244"/>
                  </a:lnTo>
                  <a:lnTo>
                    <a:pt x="1193" y="244"/>
                  </a:lnTo>
                  <a:lnTo>
                    <a:pt x="959" y="288"/>
                  </a:lnTo>
                  <a:lnTo>
                    <a:pt x="851" y="297"/>
                  </a:lnTo>
                  <a:lnTo>
                    <a:pt x="803" y="292"/>
                  </a:lnTo>
                  <a:lnTo>
                    <a:pt x="765" y="273"/>
                  </a:lnTo>
                  <a:lnTo>
                    <a:pt x="730" y="247"/>
                  </a:lnTo>
                  <a:lnTo>
                    <a:pt x="608" y="102"/>
                  </a:lnTo>
                  <a:lnTo>
                    <a:pt x="576" y="71"/>
                  </a:lnTo>
                  <a:lnTo>
                    <a:pt x="541" y="52"/>
                  </a:lnTo>
                  <a:lnTo>
                    <a:pt x="425" y="13"/>
                  </a:lnTo>
                  <a:lnTo>
                    <a:pt x="383" y="4"/>
                  </a:lnTo>
                  <a:lnTo>
                    <a:pt x="307" y="0"/>
                  </a:lnTo>
                  <a:lnTo>
                    <a:pt x="268" y="7"/>
                  </a:lnTo>
                  <a:lnTo>
                    <a:pt x="233" y="19"/>
                  </a:lnTo>
                  <a:lnTo>
                    <a:pt x="198" y="36"/>
                  </a:lnTo>
                  <a:lnTo>
                    <a:pt x="162" y="63"/>
                  </a:lnTo>
                  <a:lnTo>
                    <a:pt x="91" y="128"/>
                  </a:lnTo>
                  <a:lnTo>
                    <a:pt x="14" y="244"/>
                  </a:lnTo>
                  <a:lnTo>
                    <a:pt x="2" y="279"/>
                  </a:lnTo>
                  <a:lnTo>
                    <a:pt x="0" y="311"/>
                  </a:lnTo>
                  <a:lnTo>
                    <a:pt x="8" y="348"/>
                  </a:lnTo>
                  <a:lnTo>
                    <a:pt x="21" y="380"/>
                  </a:lnTo>
                  <a:lnTo>
                    <a:pt x="198" y="653"/>
                  </a:lnTo>
                  <a:lnTo>
                    <a:pt x="242" y="701"/>
                  </a:lnTo>
                  <a:lnTo>
                    <a:pt x="266" y="721"/>
                  </a:lnTo>
                  <a:lnTo>
                    <a:pt x="289" y="736"/>
                  </a:lnTo>
                  <a:lnTo>
                    <a:pt x="316" y="747"/>
                  </a:lnTo>
                  <a:lnTo>
                    <a:pt x="345" y="753"/>
                  </a:lnTo>
                  <a:lnTo>
                    <a:pt x="476" y="759"/>
                  </a:lnTo>
                  <a:lnTo>
                    <a:pt x="528" y="768"/>
                  </a:lnTo>
                  <a:lnTo>
                    <a:pt x="572" y="789"/>
                  </a:lnTo>
                  <a:lnTo>
                    <a:pt x="608" y="816"/>
                  </a:lnTo>
                  <a:lnTo>
                    <a:pt x="661" y="884"/>
                  </a:lnTo>
                  <a:lnTo>
                    <a:pt x="674" y="908"/>
                  </a:lnTo>
                  <a:lnTo>
                    <a:pt x="703" y="1024"/>
                  </a:lnTo>
                  <a:lnTo>
                    <a:pt x="718" y="1070"/>
                  </a:lnTo>
                  <a:lnTo>
                    <a:pt x="726" y="1089"/>
                  </a:lnTo>
                  <a:lnTo>
                    <a:pt x="735" y="1101"/>
                  </a:lnTo>
                  <a:lnTo>
                    <a:pt x="744" y="1109"/>
                  </a:lnTo>
                  <a:lnTo>
                    <a:pt x="756" y="1112"/>
                  </a:lnTo>
                  <a:lnTo>
                    <a:pt x="765" y="1112"/>
                  </a:lnTo>
                  <a:lnTo>
                    <a:pt x="786" y="1109"/>
                  </a:lnTo>
                  <a:lnTo>
                    <a:pt x="803" y="1101"/>
                  </a:lnTo>
                  <a:lnTo>
                    <a:pt x="809" y="1095"/>
                  </a:lnTo>
                  <a:lnTo>
                    <a:pt x="832" y="1041"/>
                  </a:lnTo>
                  <a:lnTo>
                    <a:pt x="839" y="1029"/>
                  </a:lnTo>
                  <a:lnTo>
                    <a:pt x="847" y="1024"/>
                  </a:lnTo>
                  <a:lnTo>
                    <a:pt x="859" y="1020"/>
                  </a:lnTo>
                  <a:lnTo>
                    <a:pt x="901" y="1035"/>
                  </a:lnTo>
                  <a:lnTo>
                    <a:pt x="918" y="1047"/>
                  </a:lnTo>
                  <a:lnTo>
                    <a:pt x="953" y="1080"/>
                  </a:lnTo>
                  <a:lnTo>
                    <a:pt x="989" y="1124"/>
                  </a:lnTo>
                  <a:lnTo>
                    <a:pt x="1024" y="1195"/>
                  </a:lnTo>
                  <a:lnTo>
                    <a:pt x="1105" y="1414"/>
                  </a:lnTo>
                  <a:lnTo>
                    <a:pt x="1119" y="1441"/>
                  </a:lnTo>
                  <a:lnTo>
                    <a:pt x="1134" y="1459"/>
                  </a:lnTo>
                  <a:lnTo>
                    <a:pt x="1146" y="1468"/>
                  </a:lnTo>
                  <a:lnTo>
                    <a:pt x="1157" y="1473"/>
                  </a:lnTo>
                  <a:lnTo>
                    <a:pt x="1169" y="1473"/>
                  </a:lnTo>
                  <a:lnTo>
                    <a:pt x="1178" y="1471"/>
                  </a:lnTo>
                  <a:lnTo>
                    <a:pt x="1207" y="1452"/>
                  </a:lnTo>
                  <a:lnTo>
                    <a:pt x="1217" y="1444"/>
                  </a:lnTo>
                  <a:lnTo>
                    <a:pt x="1226" y="1433"/>
                  </a:lnTo>
                  <a:lnTo>
                    <a:pt x="1261" y="1367"/>
                  </a:lnTo>
                  <a:lnTo>
                    <a:pt x="1273" y="1362"/>
                  </a:lnTo>
                  <a:lnTo>
                    <a:pt x="1284" y="1362"/>
                  </a:lnTo>
                  <a:lnTo>
                    <a:pt x="1299" y="1370"/>
                  </a:lnTo>
                  <a:lnTo>
                    <a:pt x="1315" y="1381"/>
                  </a:lnTo>
                  <a:lnTo>
                    <a:pt x="1371" y="1447"/>
                  </a:lnTo>
                  <a:lnTo>
                    <a:pt x="1448" y="1569"/>
                  </a:lnTo>
                  <a:lnTo>
                    <a:pt x="1565" y="1794"/>
                  </a:lnTo>
                  <a:lnTo>
                    <a:pt x="1594" y="1842"/>
                  </a:lnTo>
                  <a:lnTo>
                    <a:pt x="1619" y="1871"/>
                  </a:lnTo>
                  <a:lnTo>
                    <a:pt x="1630" y="1880"/>
                  </a:lnTo>
                  <a:lnTo>
                    <a:pt x="1642" y="1886"/>
                  </a:lnTo>
                  <a:lnTo>
                    <a:pt x="1650" y="1886"/>
                  </a:lnTo>
                  <a:lnTo>
                    <a:pt x="1660" y="1883"/>
                  </a:lnTo>
                  <a:lnTo>
                    <a:pt x="1677" y="1865"/>
                  </a:lnTo>
                  <a:lnTo>
                    <a:pt x="1681" y="1853"/>
                  </a:lnTo>
                  <a:lnTo>
                    <a:pt x="1681" y="1821"/>
                  </a:lnTo>
                  <a:lnTo>
                    <a:pt x="1671" y="1758"/>
                  </a:lnTo>
                  <a:lnTo>
                    <a:pt x="1677" y="1729"/>
                  </a:lnTo>
                  <a:lnTo>
                    <a:pt x="1686" y="1714"/>
                  </a:lnTo>
                  <a:lnTo>
                    <a:pt x="1698" y="1702"/>
                  </a:lnTo>
                  <a:lnTo>
                    <a:pt x="1710" y="1687"/>
                  </a:lnTo>
                  <a:lnTo>
                    <a:pt x="1725" y="1675"/>
                  </a:lnTo>
                  <a:lnTo>
                    <a:pt x="1740" y="1667"/>
                  </a:lnTo>
                  <a:lnTo>
                    <a:pt x="1758" y="1663"/>
                  </a:lnTo>
                  <a:lnTo>
                    <a:pt x="1771" y="1667"/>
                  </a:lnTo>
                  <a:lnTo>
                    <a:pt x="1790" y="1681"/>
                  </a:lnTo>
                  <a:lnTo>
                    <a:pt x="1808" y="1708"/>
                  </a:lnTo>
                  <a:lnTo>
                    <a:pt x="1931" y="2017"/>
                  </a:lnTo>
                  <a:lnTo>
                    <a:pt x="2002" y="2149"/>
                  </a:lnTo>
                  <a:lnTo>
                    <a:pt x="2047" y="2205"/>
                  </a:lnTo>
                  <a:lnTo>
                    <a:pt x="2062" y="2218"/>
                  </a:lnTo>
                  <a:lnTo>
                    <a:pt x="2094" y="2236"/>
                  </a:lnTo>
                  <a:lnTo>
                    <a:pt x="2112" y="2238"/>
                  </a:lnTo>
                  <a:lnTo>
                    <a:pt x="2129" y="2238"/>
                  </a:lnTo>
                  <a:lnTo>
                    <a:pt x="2144" y="2236"/>
                  </a:lnTo>
                  <a:lnTo>
                    <a:pt x="2158" y="2230"/>
                  </a:lnTo>
                  <a:lnTo>
                    <a:pt x="2174" y="2221"/>
                  </a:lnTo>
                  <a:lnTo>
                    <a:pt x="2183" y="2205"/>
                  </a:lnTo>
                  <a:lnTo>
                    <a:pt x="2189" y="2188"/>
                  </a:lnTo>
                  <a:lnTo>
                    <a:pt x="2191" y="2159"/>
                  </a:lnTo>
                  <a:lnTo>
                    <a:pt x="2191" y="2025"/>
                  </a:lnTo>
                  <a:lnTo>
                    <a:pt x="2195" y="1998"/>
                  </a:lnTo>
                  <a:lnTo>
                    <a:pt x="2203" y="1978"/>
                  </a:lnTo>
                  <a:lnTo>
                    <a:pt x="2216" y="1965"/>
                  </a:lnTo>
                  <a:lnTo>
                    <a:pt x="2230" y="1957"/>
                  </a:lnTo>
                  <a:lnTo>
                    <a:pt x="2245" y="1954"/>
                  </a:lnTo>
                  <a:lnTo>
                    <a:pt x="2262" y="1954"/>
                  </a:lnTo>
                  <a:lnTo>
                    <a:pt x="2304" y="1963"/>
                  </a:lnTo>
                  <a:lnTo>
                    <a:pt x="2348" y="1990"/>
                  </a:lnTo>
                  <a:lnTo>
                    <a:pt x="2374" y="2013"/>
                  </a:lnTo>
                  <a:lnTo>
                    <a:pt x="2561" y="2236"/>
                  </a:lnTo>
                  <a:lnTo>
                    <a:pt x="2640" y="2307"/>
                  </a:lnTo>
                  <a:lnTo>
                    <a:pt x="2714" y="2348"/>
                  </a:lnTo>
                  <a:lnTo>
                    <a:pt x="2755" y="2363"/>
                  </a:lnTo>
                  <a:lnTo>
                    <a:pt x="2774" y="2366"/>
                  </a:lnTo>
                  <a:lnTo>
                    <a:pt x="2799" y="2363"/>
                  </a:lnTo>
                  <a:lnTo>
                    <a:pt x="2818" y="2348"/>
                  </a:lnTo>
                  <a:lnTo>
                    <a:pt x="2826" y="2322"/>
                  </a:lnTo>
                  <a:lnTo>
                    <a:pt x="2830" y="2286"/>
                  </a:lnTo>
                  <a:lnTo>
                    <a:pt x="2820" y="2230"/>
                  </a:lnTo>
                  <a:lnTo>
                    <a:pt x="2774" y="2049"/>
                  </a:lnTo>
                  <a:lnTo>
                    <a:pt x="2774" y="2025"/>
                  </a:lnTo>
                  <a:lnTo>
                    <a:pt x="2780" y="2004"/>
                  </a:lnTo>
                  <a:lnTo>
                    <a:pt x="2797" y="1971"/>
                  </a:lnTo>
                  <a:lnTo>
                    <a:pt x="2811" y="1959"/>
                  </a:lnTo>
                  <a:lnTo>
                    <a:pt x="2826" y="1951"/>
                  </a:lnTo>
                  <a:lnTo>
                    <a:pt x="2841" y="1946"/>
                  </a:lnTo>
                  <a:lnTo>
                    <a:pt x="2871" y="1946"/>
                  </a:lnTo>
                  <a:lnTo>
                    <a:pt x="2888" y="1951"/>
                  </a:lnTo>
                  <a:lnTo>
                    <a:pt x="2907" y="1963"/>
                  </a:lnTo>
                  <a:lnTo>
                    <a:pt x="2945" y="1996"/>
                  </a:lnTo>
                  <a:lnTo>
                    <a:pt x="3163" y="2250"/>
                  </a:lnTo>
                  <a:lnTo>
                    <a:pt x="3178" y="2263"/>
                  </a:lnTo>
                  <a:lnTo>
                    <a:pt x="3190" y="2268"/>
                  </a:lnTo>
                  <a:lnTo>
                    <a:pt x="3202" y="2268"/>
                  </a:lnTo>
                  <a:lnTo>
                    <a:pt x="3211" y="2265"/>
                  </a:lnTo>
                  <a:lnTo>
                    <a:pt x="3219" y="2259"/>
                  </a:lnTo>
                  <a:lnTo>
                    <a:pt x="3231" y="2238"/>
                  </a:lnTo>
                  <a:lnTo>
                    <a:pt x="3234" y="2218"/>
                  </a:lnTo>
                  <a:lnTo>
                    <a:pt x="3234" y="2211"/>
                  </a:lnTo>
                  <a:lnTo>
                    <a:pt x="3207" y="2186"/>
                  </a:lnTo>
                  <a:lnTo>
                    <a:pt x="3186" y="2153"/>
                  </a:lnTo>
                  <a:lnTo>
                    <a:pt x="3122" y="1933"/>
                  </a:lnTo>
                  <a:lnTo>
                    <a:pt x="3092" y="1777"/>
                  </a:lnTo>
                  <a:lnTo>
                    <a:pt x="3092" y="1738"/>
                  </a:lnTo>
                  <a:lnTo>
                    <a:pt x="3098" y="1711"/>
                  </a:lnTo>
                  <a:lnTo>
                    <a:pt x="3107" y="1687"/>
                  </a:lnTo>
                  <a:lnTo>
                    <a:pt x="3125" y="1667"/>
                  </a:lnTo>
                  <a:lnTo>
                    <a:pt x="3142" y="1652"/>
                  </a:lnTo>
                  <a:lnTo>
                    <a:pt x="3163" y="1640"/>
                  </a:lnTo>
                  <a:lnTo>
                    <a:pt x="3186" y="1631"/>
                  </a:lnTo>
                  <a:lnTo>
                    <a:pt x="3234" y="1625"/>
                  </a:lnTo>
                  <a:lnTo>
                    <a:pt x="3257" y="1627"/>
                  </a:lnTo>
                  <a:lnTo>
                    <a:pt x="3284" y="1637"/>
                  </a:lnTo>
                  <a:lnTo>
                    <a:pt x="3340" y="1663"/>
                  </a:lnTo>
                  <a:lnTo>
                    <a:pt x="3479" y="1758"/>
                  </a:lnTo>
                  <a:lnTo>
                    <a:pt x="3612" y="1892"/>
                  </a:lnTo>
                  <a:lnTo>
                    <a:pt x="3650" y="1921"/>
                  </a:lnTo>
                  <a:lnTo>
                    <a:pt x="3662" y="1927"/>
                  </a:lnTo>
                  <a:lnTo>
                    <a:pt x="3675" y="1927"/>
                  </a:lnTo>
                  <a:lnTo>
                    <a:pt x="3686" y="1915"/>
                  </a:lnTo>
                  <a:lnTo>
                    <a:pt x="3692" y="1892"/>
                  </a:lnTo>
                  <a:lnTo>
                    <a:pt x="3692" y="1865"/>
                  </a:lnTo>
                  <a:lnTo>
                    <a:pt x="3689" y="1850"/>
                  </a:lnTo>
                  <a:lnTo>
                    <a:pt x="3681" y="1832"/>
                  </a:lnTo>
                  <a:lnTo>
                    <a:pt x="3642" y="1767"/>
                  </a:lnTo>
                  <a:lnTo>
                    <a:pt x="3633" y="1746"/>
                  </a:lnTo>
                  <a:lnTo>
                    <a:pt x="3627" y="1725"/>
                  </a:lnTo>
                  <a:lnTo>
                    <a:pt x="3627" y="1705"/>
                  </a:lnTo>
                  <a:lnTo>
                    <a:pt x="3633" y="1684"/>
                  </a:lnTo>
                  <a:lnTo>
                    <a:pt x="3665" y="1621"/>
                  </a:lnTo>
                  <a:lnTo>
                    <a:pt x="3700" y="1583"/>
                  </a:lnTo>
                  <a:lnTo>
                    <a:pt x="3736" y="1556"/>
                  </a:lnTo>
                  <a:lnTo>
                    <a:pt x="3760" y="1550"/>
                  </a:lnTo>
                  <a:lnTo>
                    <a:pt x="3816" y="1548"/>
                  </a:lnTo>
                  <a:lnTo>
                    <a:pt x="3904" y="1560"/>
                  </a:lnTo>
                  <a:lnTo>
                    <a:pt x="3928" y="1560"/>
                  </a:lnTo>
                  <a:lnTo>
                    <a:pt x="3946" y="1556"/>
                  </a:lnTo>
                  <a:lnTo>
                    <a:pt x="3958" y="1550"/>
                  </a:lnTo>
                  <a:lnTo>
                    <a:pt x="3979" y="1527"/>
                  </a:lnTo>
                  <a:lnTo>
                    <a:pt x="3985" y="1498"/>
                  </a:lnTo>
                  <a:lnTo>
                    <a:pt x="3979" y="1485"/>
                  </a:lnTo>
                  <a:lnTo>
                    <a:pt x="3970" y="1473"/>
                  </a:lnTo>
                  <a:lnTo>
                    <a:pt x="3954" y="1465"/>
                  </a:lnTo>
                  <a:lnTo>
                    <a:pt x="3902" y="1459"/>
                  </a:lnTo>
                  <a:lnTo>
                    <a:pt x="3733" y="1465"/>
                  </a:lnTo>
                  <a:lnTo>
                    <a:pt x="3689" y="1462"/>
                  </a:lnTo>
                  <a:lnTo>
                    <a:pt x="3567" y="1429"/>
                  </a:lnTo>
                  <a:lnTo>
                    <a:pt x="3482" y="1394"/>
                  </a:lnTo>
                  <a:lnTo>
                    <a:pt x="3408" y="1356"/>
                  </a:lnTo>
                  <a:lnTo>
                    <a:pt x="3364" y="1316"/>
                  </a:lnTo>
                  <a:lnTo>
                    <a:pt x="3355" y="1299"/>
                  </a:lnTo>
                  <a:lnTo>
                    <a:pt x="3355" y="1278"/>
                  </a:lnTo>
                  <a:lnTo>
                    <a:pt x="3361" y="1258"/>
                  </a:lnTo>
                  <a:lnTo>
                    <a:pt x="3388" y="1216"/>
                  </a:lnTo>
                  <a:lnTo>
                    <a:pt x="3440" y="1168"/>
                  </a:lnTo>
                  <a:lnTo>
                    <a:pt x="3458" y="1156"/>
                  </a:lnTo>
                  <a:lnTo>
                    <a:pt x="3535" y="1141"/>
                  </a:lnTo>
                  <a:lnTo>
                    <a:pt x="3562" y="1139"/>
                  </a:lnTo>
                  <a:lnTo>
                    <a:pt x="3604" y="1130"/>
                  </a:lnTo>
                  <a:lnTo>
                    <a:pt x="3615" y="1124"/>
                  </a:lnTo>
                  <a:lnTo>
                    <a:pt x="3636" y="1091"/>
                  </a:lnTo>
                  <a:lnTo>
                    <a:pt x="3636" y="1080"/>
                  </a:lnTo>
                  <a:lnTo>
                    <a:pt x="3633" y="1068"/>
                  </a:lnTo>
                  <a:lnTo>
                    <a:pt x="3623" y="1059"/>
                  </a:lnTo>
                  <a:lnTo>
                    <a:pt x="3612" y="1050"/>
                  </a:lnTo>
                  <a:lnTo>
                    <a:pt x="3594" y="1045"/>
                  </a:lnTo>
                  <a:lnTo>
                    <a:pt x="3535" y="1045"/>
                  </a:lnTo>
                  <a:lnTo>
                    <a:pt x="3311" y="1068"/>
                  </a:lnTo>
                  <a:lnTo>
                    <a:pt x="3178" y="1053"/>
                  </a:lnTo>
                  <a:lnTo>
                    <a:pt x="3040" y="1020"/>
                  </a:lnTo>
                  <a:lnTo>
                    <a:pt x="2965" y="991"/>
                  </a:lnTo>
                  <a:lnTo>
                    <a:pt x="2938" y="976"/>
                  </a:lnTo>
                  <a:lnTo>
                    <a:pt x="2918" y="958"/>
                  </a:lnTo>
                  <a:lnTo>
                    <a:pt x="2903" y="937"/>
                  </a:lnTo>
                  <a:lnTo>
                    <a:pt x="2894" y="914"/>
                  </a:lnTo>
                  <a:lnTo>
                    <a:pt x="2891" y="866"/>
                  </a:lnTo>
                  <a:lnTo>
                    <a:pt x="2894" y="845"/>
                  </a:lnTo>
                  <a:lnTo>
                    <a:pt x="2907" y="804"/>
                  </a:lnTo>
                  <a:lnTo>
                    <a:pt x="2915" y="786"/>
                  </a:lnTo>
                  <a:lnTo>
                    <a:pt x="2951" y="757"/>
                  </a:lnTo>
                  <a:lnTo>
                    <a:pt x="3034" y="701"/>
                  </a:lnTo>
                  <a:lnTo>
                    <a:pt x="3069" y="665"/>
                  </a:lnTo>
                  <a:lnTo>
                    <a:pt x="3080" y="644"/>
                  </a:lnTo>
                  <a:lnTo>
                    <a:pt x="3086" y="626"/>
                  </a:lnTo>
                  <a:lnTo>
                    <a:pt x="3084" y="617"/>
                  </a:lnTo>
                  <a:lnTo>
                    <a:pt x="3080" y="611"/>
                  </a:lnTo>
                  <a:lnTo>
                    <a:pt x="3059" y="599"/>
                  </a:lnTo>
                  <a:lnTo>
                    <a:pt x="3027" y="590"/>
                  </a:lnTo>
                  <a:close/>
                </a:path>
              </a:pathLst>
            </a:custGeom>
            <a:solidFill>
              <a:srgbClr val="FFCC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74" name="Google Shape;474;p12"/>
            <p:cNvSpPr/>
            <p:nvPr/>
          </p:nvSpPr>
          <p:spPr>
            <a:xfrm>
              <a:off x="2419350" y="4184650"/>
              <a:ext cx="989012" cy="569912"/>
            </a:xfrm>
            <a:custGeom>
              <a:avLst/>
              <a:gdLst/>
              <a:ahLst/>
              <a:cxnLst/>
              <a:rect l="0" t="0" r="0" b="0"/>
              <a:pathLst>
                <a:path w="2491" h="1435" extrusionOk="0">
                  <a:moveTo>
                    <a:pt x="1649" y="534"/>
                  </a:moveTo>
                  <a:lnTo>
                    <a:pt x="1619" y="513"/>
                  </a:lnTo>
                  <a:lnTo>
                    <a:pt x="1601" y="510"/>
                  </a:lnTo>
                  <a:lnTo>
                    <a:pt x="1578" y="510"/>
                  </a:lnTo>
                  <a:lnTo>
                    <a:pt x="1524" y="516"/>
                  </a:lnTo>
                  <a:lnTo>
                    <a:pt x="1465" y="530"/>
                  </a:lnTo>
                  <a:lnTo>
                    <a:pt x="1259" y="549"/>
                  </a:lnTo>
                  <a:lnTo>
                    <a:pt x="1241" y="543"/>
                  </a:lnTo>
                  <a:lnTo>
                    <a:pt x="1230" y="536"/>
                  </a:lnTo>
                  <a:lnTo>
                    <a:pt x="1226" y="530"/>
                  </a:lnTo>
                  <a:lnTo>
                    <a:pt x="1297" y="426"/>
                  </a:lnTo>
                  <a:lnTo>
                    <a:pt x="1297" y="415"/>
                  </a:lnTo>
                  <a:lnTo>
                    <a:pt x="1282" y="409"/>
                  </a:lnTo>
                  <a:lnTo>
                    <a:pt x="1268" y="409"/>
                  </a:lnTo>
                  <a:lnTo>
                    <a:pt x="1249" y="412"/>
                  </a:lnTo>
                  <a:lnTo>
                    <a:pt x="939" y="513"/>
                  </a:lnTo>
                  <a:lnTo>
                    <a:pt x="883" y="524"/>
                  </a:lnTo>
                  <a:lnTo>
                    <a:pt x="866" y="524"/>
                  </a:lnTo>
                  <a:lnTo>
                    <a:pt x="857" y="522"/>
                  </a:lnTo>
                  <a:lnTo>
                    <a:pt x="857" y="513"/>
                  </a:lnTo>
                  <a:lnTo>
                    <a:pt x="872" y="489"/>
                  </a:lnTo>
                  <a:lnTo>
                    <a:pt x="883" y="462"/>
                  </a:lnTo>
                  <a:lnTo>
                    <a:pt x="883" y="447"/>
                  </a:lnTo>
                  <a:lnTo>
                    <a:pt x="833" y="296"/>
                  </a:lnTo>
                  <a:lnTo>
                    <a:pt x="827" y="270"/>
                  </a:lnTo>
                  <a:lnTo>
                    <a:pt x="777" y="151"/>
                  </a:lnTo>
                  <a:lnTo>
                    <a:pt x="739" y="104"/>
                  </a:lnTo>
                  <a:lnTo>
                    <a:pt x="716" y="83"/>
                  </a:lnTo>
                  <a:lnTo>
                    <a:pt x="689" y="65"/>
                  </a:lnTo>
                  <a:lnTo>
                    <a:pt x="624" y="32"/>
                  </a:lnTo>
                  <a:lnTo>
                    <a:pt x="556" y="9"/>
                  </a:lnTo>
                  <a:lnTo>
                    <a:pt x="482" y="0"/>
                  </a:lnTo>
                  <a:lnTo>
                    <a:pt x="444" y="0"/>
                  </a:lnTo>
                  <a:lnTo>
                    <a:pt x="314" y="11"/>
                  </a:lnTo>
                  <a:lnTo>
                    <a:pt x="231" y="38"/>
                  </a:lnTo>
                  <a:lnTo>
                    <a:pt x="160" y="77"/>
                  </a:lnTo>
                  <a:lnTo>
                    <a:pt x="131" y="104"/>
                  </a:lnTo>
                  <a:lnTo>
                    <a:pt x="77" y="175"/>
                  </a:lnTo>
                  <a:lnTo>
                    <a:pt x="21" y="303"/>
                  </a:lnTo>
                  <a:lnTo>
                    <a:pt x="3" y="386"/>
                  </a:lnTo>
                  <a:lnTo>
                    <a:pt x="0" y="424"/>
                  </a:lnTo>
                  <a:lnTo>
                    <a:pt x="3" y="465"/>
                  </a:lnTo>
                  <a:lnTo>
                    <a:pt x="19" y="545"/>
                  </a:lnTo>
                  <a:lnTo>
                    <a:pt x="44" y="622"/>
                  </a:lnTo>
                  <a:lnTo>
                    <a:pt x="63" y="658"/>
                  </a:lnTo>
                  <a:lnTo>
                    <a:pt x="107" y="724"/>
                  </a:lnTo>
                  <a:lnTo>
                    <a:pt x="169" y="783"/>
                  </a:lnTo>
                  <a:lnTo>
                    <a:pt x="242" y="835"/>
                  </a:lnTo>
                  <a:lnTo>
                    <a:pt x="311" y="872"/>
                  </a:lnTo>
                  <a:lnTo>
                    <a:pt x="340" y="883"/>
                  </a:lnTo>
                  <a:lnTo>
                    <a:pt x="367" y="889"/>
                  </a:lnTo>
                  <a:lnTo>
                    <a:pt x="390" y="887"/>
                  </a:lnTo>
                  <a:lnTo>
                    <a:pt x="431" y="872"/>
                  </a:lnTo>
                  <a:lnTo>
                    <a:pt x="508" y="821"/>
                  </a:lnTo>
                  <a:lnTo>
                    <a:pt x="544" y="789"/>
                  </a:lnTo>
                  <a:lnTo>
                    <a:pt x="589" y="729"/>
                  </a:lnTo>
                  <a:lnTo>
                    <a:pt x="606" y="714"/>
                  </a:lnTo>
                  <a:lnTo>
                    <a:pt x="621" y="705"/>
                  </a:lnTo>
                  <a:lnTo>
                    <a:pt x="635" y="705"/>
                  </a:lnTo>
                  <a:lnTo>
                    <a:pt x="654" y="711"/>
                  </a:lnTo>
                  <a:lnTo>
                    <a:pt x="698" y="764"/>
                  </a:lnTo>
                  <a:lnTo>
                    <a:pt x="724" y="814"/>
                  </a:lnTo>
                  <a:lnTo>
                    <a:pt x="783" y="898"/>
                  </a:lnTo>
                  <a:lnTo>
                    <a:pt x="810" y="945"/>
                  </a:lnTo>
                  <a:lnTo>
                    <a:pt x="837" y="981"/>
                  </a:lnTo>
                  <a:lnTo>
                    <a:pt x="854" y="993"/>
                  </a:lnTo>
                  <a:lnTo>
                    <a:pt x="869" y="999"/>
                  </a:lnTo>
                  <a:lnTo>
                    <a:pt x="887" y="996"/>
                  </a:lnTo>
                  <a:lnTo>
                    <a:pt x="928" y="969"/>
                  </a:lnTo>
                  <a:lnTo>
                    <a:pt x="989" y="910"/>
                  </a:lnTo>
                  <a:lnTo>
                    <a:pt x="1008" y="898"/>
                  </a:lnTo>
                  <a:lnTo>
                    <a:pt x="1026" y="895"/>
                  </a:lnTo>
                  <a:lnTo>
                    <a:pt x="1041" y="901"/>
                  </a:lnTo>
                  <a:lnTo>
                    <a:pt x="1061" y="928"/>
                  </a:lnTo>
                  <a:lnTo>
                    <a:pt x="1093" y="1008"/>
                  </a:lnTo>
                  <a:lnTo>
                    <a:pt x="1132" y="1102"/>
                  </a:lnTo>
                  <a:lnTo>
                    <a:pt x="1141" y="1114"/>
                  </a:lnTo>
                  <a:lnTo>
                    <a:pt x="1168" y="1138"/>
                  </a:lnTo>
                  <a:lnTo>
                    <a:pt x="1282" y="1198"/>
                  </a:lnTo>
                  <a:lnTo>
                    <a:pt x="1303" y="1204"/>
                  </a:lnTo>
                  <a:lnTo>
                    <a:pt x="1320" y="1204"/>
                  </a:lnTo>
                  <a:lnTo>
                    <a:pt x="1336" y="1198"/>
                  </a:lnTo>
                  <a:lnTo>
                    <a:pt x="1359" y="1165"/>
                  </a:lnTo>
                  <a:lnTo>
                    <a:pt x="1376" y="1123"/>
                  </a:lnTo>
                  <a:lnTo>
                    <a:pt x="1389" y="1108"/>
                  </a:lnTo>
                  <a:lnTo>
                    <a:pt x="1401" y="1100"/>
                  </a:lnTo>
                  <a:lnTo>
                    <a:pt x="1407" y="1100"/>
                  </a:lnTo>
                  <a:lnTo>
                    <a:pt x="1413" y="1102"/>
                  </a:lnTo>
                  <a:lnTo>
                    <a:pt x="1421" y="1108"/>
                  </a:lnTo>
                  <a:lnTo>
                    <a:pt x="1445" y="1138"/>
                  </a:lnTo>
                  <a:lnTo>
                    <a:pt x="1459" y="1171"/>
                  </a:lnTo>
                  <a:lnTo>
                    <a:pt x="1480" y="1204"/>
                  </a:lnTo>
                  <a:lnTo>
                    <a:pt x="1498" y="1242"/>
                  </a:lnTo>
                  <a:lnTo>
                    <a:pt x="1536" y="1307"/>
                  </a:lnTo>
                  <a:lnTo>
                    <a:pt x="1592" y="1369"/>
                  </a:lnTo>
                  <a:lnTo>
                    <a:pt x="1630" y="1396"/>
                  </a:lnTo>
                  <a:lnTo>
                    <a:pt x="1672" y="1414"/>
                  </a:lnTo>
                  <a:lnTo>
                    <a:pt x="1707" y="1423"/>
                  </a:lnTo>
                  <a:lnTo>
                    <a:pt x="1726" y="1423"/>
                  </a:lnTo>
                  <a:lnTo>
                    <a:pt x="1782" y="1402"/>
                  </a:lnTo>
                  <a:lnTo>
                    <a:pt x="1811" y="1379"/>
                  </a:lnTo>
                  <a:lnTo>
                    <a:pt x="1820" y="1369"/>
                  </a:lnTo>
                  <a:lnTo>
                    <a:pt x="1823" y="1358"/>
                  </a:lnTo>
                  <a:lnTo>
                    <a:pt x="1820" y="1348"/>
                  </a:lnTo>
                  <a:lnTo>
                    <a:pt x="1799" y="1325"/>
                  </a:lnTo>
                  <a:lnTo>
                    <a:pt x="1763" y="1304"/>
                  </a:lnTo>
                  <a:lnTo>
                    <a:pt x="1749" y="1292"/>
                  </a:lnTo>
                  <a:lnTo>
                    <a:pt x="1740" y="1281"/>
                  </a:lnTo>
                  <a:lnTo>
                    <a:pt x="1734" y="1269"/>
                  </a:lnTo>
                  <a:lnTo>
                    <a:pt x="1734" y="1236"/>
                  </a:lnTo>
                  <a:lnTo>
                    <a:pt x="1738" y="1218"/>
                  </a:lnTo>
                  <a:lnTo>
                    <a:pt x="1752" y="1183"/>
                  </a:lnTo>
                  <a:lnTo>
                    <a:pt x="1763" y="1171"/>
                  </a:lnTo>
                  <a:lnTo>
                    <a:pt x="1778" y="1165"/>
                  </a:lnTo>
                  <a:lnTo>
                    <a:pt x="1799" y="1165"/>
                  </a:lnTo>
                  <a:lnTo>
                    <a:pt x="1826" y="1173"/>
                  </a:lnTo>
                  <a:lnTo>
                    <a:pt x="1903" y="1215"/>
                  </a:lnTo>
                  <a:lnTo>
                    <a:pt x="2075" y="1327"/>
                  </a:lnTo>
                  <a:lnTo>
                    <a:pt x="2109" y="1346"/>
                  </a:lnTo>
                  <a:lnTo>
                    <a:pt x="2269" y="1411"/>
                  </a:lnTo>
                  <a:lnTo>
                    <a:pt x="2364" y="1431"/>
                  </a:lnTo>
                  <a:lnTo>
                    <a:pt x="2437" y="1435"/>
                  </a:lnTo>
                  <a:lnTo>
                    <a:pt x="2470" y="1429"/>
                  </a:lnTo>
                  <a:lnTo>
                    <a:pt x="2481" y="1423"/>
                  </a:lnTo>
                  <a:lnTo>
                    <a:pt x="2487" y="1414"/>
                  </a:lnTo>
                  <a:lnTo>
                    <a:pt x="2491" y="1402"/>
                  </a:lnTo>
                  <a:lnTo>
                    <a:pt x="2481" y="1369"/>
                  </a:lnTo>
                  <a:lnTo>
                    <a:pt x="2464" y="1337"/>
                  </a:lnTo>
                  <a:lnTo>
                    <a:pt x="2425" y="1281"/>
                  </a:lnTo>
                  <a:lnTo>
                    <a:pt x="2402" y="1256"/>
                  </a:lnTo>
                  <a:lnTo>
                    <a:pt x="2387" y="1248"/>
                  </a:lnTo>
                  <a:lnTo>
                    <a:pt x="2373" y="1236"/>
                  </a:lnTo>
                  <a:lnTo>
                    <a:pt x="2352" y="1224"/>
                  </a:lnTo>
                  <a:lnTo>
                    <a:pt x="2266" y="1198"/>
                  </a:lnTo>
                  <a:lnTo>
                    <a:pt x="2077" y="1162"/>
                  </a:lnTo>
                  <a:lnTo>
                    <a:pt x="1890" y="1097"/>
                  </a:lnTo>
                  <a:lnTo>
                    <a:pt x="1865" y="1076"/>
                  </a:lnTo>
                  <a:lnTo>
                    <a:pt x="1859" y="1067"/>
                  </a:lnTo>
                  <a:lnTo>
                    <a:pt x="1859" y="1055"/>
                  </a:lnTo>
                  <a:lnTo>
                    <a:pt x="1861" y="1043"/>
                  </a:lnTo>
                  <a:lnTo>
                    <a:pt x="1867" y="1035"/>
                  </a:lnTo>
                  <a:lnTo>
                    <a:pt x="1888" y="1014"/>
                  </a:lnTo>
                  <a:lnTo>
                    <a:pt x="1915" y="999"/>
                  </a:lnTo>
                  <a:lnTo>
                    <a:pt x="1956" y="993"/>
                  </a:lnTo>
                  <a:lnTo>
                    <a:pt x="2033" y="990"/>
                  </a:lnTo>
                  <a:lnTo>
                    <a:pt x="2054" y="987"/>
                  </a:lnTo>
                  <a:lnTo>
                    <a:pt x="2068" y="981"/>
                  </a:lnTo>
                  <a:lnTo>
                    <a:pt x="2071" y="978"/>
                  </a:lnTo>
                  <a:lnTo>
                    <a:pt x="2071" y="972"/>
                  </a:lnTo>
                  <a:lnTo>
                    <a:pt x="2065" y="960"/>
                  </a:lnTo>
                  <a:lnTo>
                    <a:pt x="2054" y="943"/>
                  </a:lnTo>
                  <a:lnTo>
                    <a:pt x="2009" y="901"/>
                  </a:lnTo>
                  <a:lnTo>
                    <a:pt x="1953" y="860"/>
                  </a:lnTo>
                  <a:lnTo>
                    <a:pt x="1888" y="833"/>
                  </a:lnTo>
                  <a:lnTo>
                    <a:pt x="1815" y="824"/>
                  </a:lnTo>
                  <a:lnTo>
                    <a:pt x="1566" y="833"/>
                  </a:lnTo>
                  <a:lnTo>
                    <a:pt x="1516" y="814"/>
                  </a:lnTo>
                  <a:lnTo>
                    <a:pt x="1474" y="789"/>
                  </a:lnTo>
                  <a:lnTo>
                    <a:pt x="1459" y="774"/>
                  </a:lnTo>
                  <a:lnTo>
                    <a:pt x="1451" y="759"/>
                  </a:lnTo>
                  <a:lnTo>
                    <a:pt x="1447" y="743"/>
                  </a:lnTo>
                  <a:lnTo>
                    <a:pt x="1451" y="729"/>
                  </a:lnTo>
                  <a:lnTo>
                    <a:pt x="1463" y="718"/>
                  </a:lnTo>
                  <a:lnTo>
                    <a:pt x="1486" y="703"/>
                  </a:lnTo>
                  <a:lnTo>
                    <a:pt x="1625" y="655"/>
                  </a:lnTo>
                  <a:lnTo>
                    <a:pt x="1663" y="634"/>
                  </a:lnTo>
                  <a:lnTo>
                    <a:pt x="1669" y="628"/>
                  </a:lnTo>
                  <a:lnTo>
                    <a:pt x="1678" y="614"/>
                  </a:lnTo>
                  <a:lnTo>
                    <a:pt x="1681" y="599"/>
                  </a:lnTo>
                  <a:lnTo>
                    <a:pt x="1678" y="581"/>
                  </a:lnTo>
                  <a:lnTo>
                    <a:pt x="1672" y="563"/>
                  </a:lnTo>
                  <a:lnTo>
                    <a:pt x="1661" y="545"/>
                  </a:lnTo>
                  <a:lnTo>
                    <a:pt x="1649" y="534"/>
                  </a:lnTo>
                  <a:close/>
                </a:path>
              </a:pathLst>
            </a:custGeom>
            <a:solidFill>
              <a:srgbClr val="FF9933"/>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75" name="Google Shape;475;p12"/>
            <p:cNvSpPr/>
            <p:nvPr/>
          </p:nvSpPr>
          <p:spPr>
            <a:xfrm>
              <a:off x="2262187" y="3913187"/>
              <a:ext cx="728662" cy="650875"/>
            </a:xfrm>
            <a:custGeom>
              <a:avLst/>
              <a:gdLst/>
              <a:ahLst/>
              <a:cxnLst/>
              <a:rect l="0" t="0" r="0" b="0"/>
              <a:pathLst>
                <a:path w="1838" h="1642" extrusionOk="0">
                  <a:moveTo>
                    <a:pt x="697" y="0"/>
                  </a:moveTo>
                  <a:lnTo>
                    <a:pt x="624" y="9"/>
                  </a:lnTo>
                  <a:lnTo>
                    <a:pt x="556" y="27"/>
                  </a:lnTo>
                  <a:lnTo>
                    <a:pt x="426" y="96"/>
                  </a:lnTo>
                  <a:lnTo>
                    <a:pt x="358" y="142"/>
                  </a:lnTo>
                  <a:lnTo>
                    <a:pt x="225" y="265"/>
                  </a:lnTo>
                  <a:lnTo>
                    <a:pt x="193" y="303"/>
                  </a:lnTo>
                  <a:lnTo>
                    <a:pt x="110" y="440"/>
                  </a:lnTo>
                  <a:lnTo>
                    <a:pt x="37" y="605"/>
                  </a:lnTo>
                  <a:lnTo>
                    <a:pt x="6" y="724"/>
                  </a:lnTo>
                  <a:lnTo>
                    <a:pt x="0" y="845"/>
                  </a:lnTo>
                  <a:lnTo>
                    <a:pt x="33" y="1053"/>
                  </a:lnTo>
                  <a:lnTo>
                    <a:pt x="75" y="1189"/>
                  </a:lnTo>
                  <a:lnTo>
                    <a:pt x="131" y="1304"/>
                  </a:lnTo>
                  <a:lnTo>
                    <a:pt x="164" y="1354"/>
                  </a:lnTo>
                  <a:lnTo>
                    <a:pt x="249" y="1444"/>
                  </a:lnTo>
                  <a:lnTo>
                    <a:pt x="343" y="1518"/>
                  </a:lnTo>
                  <a:lnTo>
                    <a:pt x="485" y="1600"/>
                  </a:lnTo>
                  <a:lnTo>
                    <a:pt x="530" y="1619"/>
                  </a:lnTo>
                  <a:lnTo>
                    <a:pt x="618" y="1639"/>
                  </a:lnTo>
                  <a:lnTo>
                    <a:pt x="745" y="1642"/>
                  </a:lnTo>
                  <a:lnTo>
                    <a:pt x="875" y="1627"/>
                  </a:lnTo>
                  <a:lnTo>
                    <a:pt x="926" y="1610"/>
                  </a:lnTo>
                  <a:lnTo>
                    <a:pt x="967" y="1589"/>
                  </a:lnTo>
                  <a:lnTo>
                    <a:pt x="982" y="1577"/>
                  </a:lnTo>
                  <a:lnTo>
                    <a:pt x="993" y="1565"/>
                  </a:lnTo>
                  <a:lnTo>
                    <a:pt x="1011" y="1535"/>
                  </a:lnTo>
                  <a:lnTo>
                    <a:pt x="1017" y="1502"/>
                  </a:lnTo>
                  <a:lnTo>
                    <a:pt x="1017" y="1485"/>
                  </a:lnTo>
                  <a:lnTo>
                    <a:pt x="1005" y="1458"/>
                  </a:lnTo>
                  <a:lnTo>
                    <a:pt x="993" y="1447"/>
                  </a:lnTo>
                  <a:lnTo>
                    <a:pt x="978" y="1441"/>
                  </a:lnTo>
                  <a:lnTo>
                    <a:pt x="845" y="1435"/>
                  </a:lnTo>
                  <a:lnTo>
                    <a:pt x="819" y="1431"/>
                  </a:lnTo>
                  <a:lnTo>
                    <a:pt x="793" y="1423"/>
                  </a:lnTo>
                  <a:lnTo>
                    <a:pt x="686" y="1364"/>
                  </a:lnTo>
                  <a:lnTo>
                    <a:pt x="641" y="1319"/>
                  </a:lnTo>
                  <a:lnTo>
                    <a:pt x="624" y="1295"/>
                  </a:lnTo>
                  <a:lnTo>
                    <a:pt x="615" y="1269"/>
                  </a:lnTo>
                  <a:lnTo>
                    <a:pt x="609" y="1239"/>
                  </a:lnTo>
                  <a:lnTo>
                    <a:pt x="612" y="1162"/>
                  </a:lnTo>
                  <a:lnTo>
                    <a:pt x="622" y="1120"/>
                  </a:lnTo>
                  <a:lnTo>
                    <a:pt x="647" y="1043"/>
                  </a:lnTo>
                  <a:lnTo>
                    <a:pt x="686" y="984"/>
                  </a:lnTo>
                  <a:lnTo>
                    <a:pt x="713" y="964"/>
                  </a:lnTo>
                  <a:lnTo>
                    <a:pt x="786" y="931"/>
                  </a:lnTo>
                  <a:lnTo>
                    <a:pt x="869" y="913"/>
                  </a:lnTo>
                  <a:lnTo>
                    <a:pt x="982" y="913"/>
                  </a:lnTo>
                  <a:lnTo>
                    <a:pt x="1011" y="922"/>
                  </a:lnTo>
                  <a:lnTo>
                    <a:pt x="1038" y="940"/>
                  </a:lnTo>
                  <a:lnTo>
                    <a:pt x="1150" y="1064"/>
                  </a:lnTo>
                  <a:lnTo>
                    <a:pt x="1171" y="1079"/>
                  </a:lnTo>
                  <a:lnTo>
                    <a:pt x="1211" y="1103"/>
                  </a:lnTo>
                  <a:lnTo>
                    <a:pt x="1268" y="1124"/>
                  </a:lnTo>
                  <a:lnTo>
                    <a:pt x="1282" y="1124"/>
                  </a:lnTo>
                  <a:lnTo>
                    <a:pt x="1298" y="1120"/>
                  </a:lnTo>
                  <a:lnTo>
                    <a:pt x="1313" y="1114"/>
                  </a:lnTo>
                  <a:lnTo>
                    <a:pt x="1324" y="1103"/>
                  </a:lnTo>
                  <a:lnTo>
                    <a:pt x="1336" y="1082"/>
                  </a:lnTo>
                  <a:lnTo>
                    <a:pt x="1388" y="922"/>
                  </a:lnTo>
                  <a:lnTo>
                    <a:pt x="1398" y="880"/>
                  </a:lnTo>
                  <a:lnTo>
                    <a:pt x="1407" y="860"/>
                  </a:lnTo>
                  <a:lnTo>
                    <a:pt x="1415" y="851"/>
                  </a:lnTo>
                  <a:lnTo>
                    <a:pt x="1430" y="842"/>
                  </a:lnTo>
                  <a:lnTo>
                    <a:pt x="1451" y="833"/>
                  </a:lnTo>
                  <a:lnTo>
                    <a:pt x="1477" y="828"/>
                  </a:lnTo>
                  <a:lnTo>
                    <a:pt x="1640" y="803"/>
                  </a:lnTo>
                  <a:lnTo>
                    <a:pt x="1667" y="795"/>
                  </a:lnTo>
                  <a:lnTo>
                    <a:pt x="1791" y="738"/>
                  </a:lnTo>
                  <a:lnTo>
                    <a:pt x="1808" y="724"/>
                  </a:lnTo>
                  <a:lnTo>
                    <a:pt x="1823" y="705"/>
                  </a:lnTo>
                  <a:lnTo>
                    <a:pt x="1833" y="688"/>
                  </a:lnTo>
                  <a:lnTo>
                    <a:pt x="1838" y="667"/>
                  </a:lnTo>
                  <a:lnTo>
                    <a:pt x="1838" y="641"/>
                  </a:lnTo>
                  <a:lnTo>
                    <a:pt x="1835" y="611"/>
                  </a:lnTo>
                  <a:lnTo>
                    <a:pt x="1820" y="551"/>
                  </a:lnTo>
                  <a:lnTo>
                    <a:pt x="1808" y="528"/>
                  </a:lnTo>
                  <a:lnTo>
                    <a:pt x="1794" y="511"/>
                  </a:lnTo>
                  <a:lnTo>
                    <a:pt x="1773" y="498"/>
                  </a:lnTo>
                  <a:lnTo>
                    <a:pt x="1746" y="498"/>
                  </a:lnTo>
                  <a:lnTo>
                    <a:pt x="1714" y="507"/>
                  </a:lnTo>
                  <a:lnTo>
                    <a:pt x="1560" y="578"/>
                  </a:lnTo>
                  <a:lnTo>
                    <a:pt x="1528" y="590"/>
                  </a:lnTo>
                  <a:lnTo>
                    <a:pt x="1502" y="593"/>
                  </a:lnTo>
                  <a:lnTo>
                    <a:pt x="1484" y="590"/>
                  </a:lnTo>
                  <a:lnTo>
                    <a:pt x="1475" y="584"/>
                  </a:lnTo>
                  <a:lnTo>
                    <a:pt x="1471" y="576"/>
                  </a:lnTo>
                  <a:lnTo>
                    <a:pt x="1471" y="551"/>
                  </a:lnTo>
                  <a:lnTo>
                    <a:pt x="1465" y="519"/>
                  </a:lnTo>
                  <a:lnTo>
                    <a:pt x="1454" y="498"/>
                  </a:lnTo>
                  <a:lnTo>
                    <a:pt x="1303" y="279"/>
                  </a:lnTo>
                  <a:lnTo>
                    <a:pt x="1176" y="148"/>
                  </a:lnTo>
                  <a:lnTo>
                    <a:pt x="1120" y="107"/>
                  </a:lnTo>
                  <a:lnTo>
                    <a:pt x="1053" y="71"/>
                  </a:lnTo>
                  <a:lnTo>
                    <a:pt x="970" y="42"/>
                  </a:lnTo>
                  <a:lnTo>
                    <a:pt x="784" y="4"/>
                  </a:lnTo>
                  <a:lnTo>
                    <a:pt x="697" y="0"/>
                  </a:lnTo>
                  <a:close/>
                </a:path>
              </a:pathLst>
            </a:custGeom>
            <a:solidFill>
              <a:srgbClr val="FF6600"/>
            </a:solidFill>
            <a:ln w="9525" cap="flat" cmpd="sng">
              <a:solidFill>
                <a:srgbClr val="FF6600"/>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76" name="Google Shape;476;p12"/>
            <p:cNvSpPr/>
            <p:nvPr/>
          </p:nvSpPr>
          <p:spPr>
            <a:xfrm>
              <a:off x="1804987" y="4570412"/>
              <a:ext cx="665162" cy="1090612"/>
            </a:xfrm>
            <a:custGeom>
              <a:avLst/>
              <a:gdLst/>
              <a:ahLst/>
              <a:cxnLst/>
              <a:rect l="0" t="0" r="0" b="0"/>
              <a:pathLst>
                <a:path w="1675" h="2748" extrusionOk="0">
                  <a:moveTo>
                    <a:pt x="924" y="35"/>
                  </a:moveTo>
                  <a:lnTo>
                    <a:pt x="830" y="72"/>
                  </a:lnTo>
                  <a:lnTo>
                    <a:pt x="741" y="131"/>
                  </a:lnTo>
                  <a:lnTo>
                    <a:pt x="656" y="216"/>
                  </a:lnTo>
                  <a:lnTo>
                    <a:pt x="410" y="548"/>
                  </a:lnTo>
                  <a:lnTo>
                    <a:pt x="339" y="669"/>
                  </a:lnTo>
                  <a:lnTo>
                    <a:pt x="154" y="1040"/>
                  </a:lnTo>
                  <a:lnTo>
                    <a:pt x="83" y="1230"/>
                  </a:lnTo>
                  <a:lnTo>
                    <a:pt x="21" y="1494"/>
                  </a:lnTo>
                  <a:lnTo>
                    <a:pt x="2" y="1630"/>
                  </a:lnTo>
                  <a:lnTo>
                    <a:pt x="0" y="1770"/>
                  </a:lnTo>
                  <a:lnTo>
                    <a:pt x="6" y="1841"/>
                  </a:lnTo>
                  <a:lnTo>
                    <a:pt x="47" y="2072"/>
                  </a:lnTo>
                  <a:lnTo>
                    <a:pt x="91" y="2231"/>
                  </a:lnTo>
                  <a:lnTo>
                    <a:pt x="183" y="2433"/>
                  </a:lnTo>
                  <a:lnTo>
                    <a:pt x="262" y="2537"/>
                  </a:lnTo>
                  <a:lnTo>
                    <a:pt x="358" y="2621"/>
                  </a:lnTo>
                  <a:lnTo>
                    <a:pt x="460" y="2686"/>
                  </a:lnTo>
                  <a:lnTo>
                    <a:pt x="561" y="2730"/>
                  </a:lnTo>
                  <a:lnTo>
                    <a:pt x="658" y="2748"/>
                  </a:lnTo>
                  <a:lnTo>
                    <a:pt x="759" y="2744"/>
                  </a:lnTo>
                  <a:lnTo>
                    <a:pt x="862" y="2724"/>
                  </a:lnTo>
                  <a:lnTo>
                    <a:pt x="1182" y="2623"/>
                  </a:lnTo>
                  <a:lnTo>
                    <a:pt x="1334" y="2540"/>
                  </a:lnTo>
                  <a:lnTo>
                    <a:pt x="1376" y="2504"/>
                  </a:lnTo>
                  <a:lnTo>
                    <a:pt x="1450" y="2427"/>
                  </a:lnTo>
                  <a:lnTo>
                    <a:pt x="1515" y="2339"/>
                  </a:lnTo>
                  <a:lnTo>
                    <a:pt x="1563" y="2235"/>
                  </a:lnTo>
                  <a:lnTo>
                    <a:pt x="1577" y="2175"/>
                  </a:lnTo>
                  <a:lnTo>
                    <a:pt x="1594" y="2042"/>
                  </a:lnTo>
                  <a:lnTo>
                    <a:pt x="1586" y="1873"/>
                  </a:lnTo>
                  <a:lnTo>
                    <a:pt x="1506" y="1461"/>
                  </a:lnTo>
                  <a:lnTo>
                    <a:pt x="1456" y="1355"/>
                  </a:lnTo>
                  <a:lnTo>
                    <a:pt x="1323" y="1201"/>
                  </a:lnTo>
                  <a:lnTo>
                    <a:pt x="1282" y="1130"/>
                  </a:lnTo>
                  <a:lnTo>
                    <a:pt x="1273" y="1094"/>
                  </a:lnTo>
                  <a:lnTo>
                    <a:pt x="1264" y="1023"/>
                  </a:lnTo>
                  <a:lnTo>
                    <a:pt x="1267" y="987"/>
                  </a:lnTo>
                  <a:lnTo>
                    <a:pt x="1273" y="955"/>
                  </a:lnTo>
                  <a:lnTo>
                    <a:pt x="1284" y="922"/>
                  </a:lnTo>
                  <a:lnTo>
                    <a:pt x="1317" y="857"/>
                  </a:lnTo>
                  <a:lnTo>
                    <a:pt x="1344" y="825"/>
                  </a:lnTo>
                  <a:lnTo>
                    <a:pt x="1574" y="640"/>
                  </a:lnTo>
                  <a:lnTo>
                    <a:pt x="1601" y="608"/>
                  </a:lnTo>
                  <a:lnTo>
                    <a:pt x="1621" y="575"/>
                  </a:lnTo>
                  <a:lnTo>
                    <a:pt x="1654" y="504"/>
                  </a:lnTo>
                  <a:lnTo>
                    <a:pt x="1671" y="429"/>
                  </a:lnTo>
                  <a:lnTo>
                    <a:pt x="1675" y="358"/>
                  </a:lnTo>
                  <a:lnTo>
                    <a:pt x="1665" y="287"/>
                  </a:lnTo>
                  <a:lnTo>
                    <a:pt x="1639" y="210"/>
                  </a:lnTo>
                  <a:lnTo>
                    <a:pt x="1601" y="137"/>
                  </a:lnTo>
                  <a:lnTo>
                    <a:pt x="1548" y="74"/>
                  </a:lnTo>
                  <a:lnTo>
                    <a:pt x="1519" y="51"/>
                  </a:lnTo>
                  <a:lnTo>
                    <a:pt x="1482" y="33"/>
                  </a:lnTo>
                  <a:lnTo>
                    <a:pt x="1400" y="9"/>
                  </a:lnTo>
                  <a:lnTo>
                    <a:pt x="1355" y="3"/>
                  </a:lnTo>
                  <a:lnTo>
                    <a:pt x="1259" y="0"/>
                  </a:lnTo>
                  <a:lnTo>
                    <a:pt x="972" y="24"/>
                  </a:lnTo>
                  <a:lnTo>
                    <a:pt x="924" y="35"/>
                  </a:lnTo>
                  <a:close/>
                </a:path>
              </a:pathLst>
            </a:custGeom>
            <a:solidFill>
              <a:srgbClr val="FF6600"/>
            </a:solidFill>
            <a:ln w="9525" cap="flat" cmpd="sng">
              <a:solidFill>
                <a:srgbClr val="FF6600"/>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77" name="Google Shape;477;p12"/>
            <p:cNvSpPr/>
            <p:nvPr/>
          </p:nvSpPr>
          <p:spPr>
            <a:xfrm>
              <a:off x="2262187" y="4643437"/>
              <a:ext cx="638175" cy="463550"/>
            </a:xfrm>
            <a:custGeom>
              <a:avLst/>
              <a:gdLst/>
              <a:ahLst/>
              <a:cxnLst/>
              <a:rect l="0" t="0" r="0" b="0"/>
              <a:pathLst>
                <a:path w="1608" h="1172" extrusionOk="0">
                  <a:moveTo>
                    <a:pt x="0" y="196"/>
                  </a:moveTo>
                  <a:lnTo>
                    <a:pt x="4" y="259"/>
                  </a:lnTo>
                  <a:lnTo>
                    <a:pt x="12" y="283"/>
                  </a:lnTo>
                  <a:lnTo>
                    <a:pt x="27" y="300"/>
                  </a:lnTo>
                  <a:lnTo>
                    <a:pt x="45" y="315"/>
                  </a:lnTo>
                  <a:lnTo>
                    <a:pt x="95" y="336"/>
                  </a:lnTo>
                  <a:lnTo>
                    <a:pt x="302" y="375"/>
                  </a:lnTo>
                  <a:lnTo>
                    <a:pt x="639" y="398"/>
                  </a:lnTo>
                  <a:lnTo>
                    <a:pt x="768" y="425"/>
                  </a:lnTo>
                  <a:lnTo>
                    <a:pt x="887" y="469"/>
                  </a:lnTo>
                  <a:lnTo>
                    <a:pt x="1059" y="558"/>
                  </a:lnTo>
                  <a:lnTo>
                    <a:pt x="1194" y="650"/>
                  </a:lnTo>
                  <a:lnTo>
                    <a:pt x="1259" y="709"/>
                  </a:lnTo>
                  <a:lnTo>
                    <a:pt x="1303" y="769"/>
                  </a:lnTo>
                  <a:lnTo>
                    <a:pt x="1321" y="798"/>
                  </a:lnTo>
                  <a:lnTo>
                    <a:pt x="1342" y="851"/>
                  </a:lnTo>
                  <a:lnTo>
                    <a:pt x="1348" y="876"/>
                  </a:lnTo>
                  <a:lnTo>
                    <a:pt x="1348" y="896"/>
                  </a:lnTo>
                  <a:lnTo>
                    <a:pt x="1344" y="914"/>
                  </a:lnTo>
                  <a:lnTo>
                    <a:pt x="1336" y="928"/>
                  </a:lnTo>
                  <a:lnTo>
                    <a:pt x="1324" y="943"/>
                  </a:lnTo>
                  <a:lnTo>
                    <a:pt x="1309" y="955"/>
                  </a:lnTo>
                  <a:lnTo>
                    <a:pt x="1268" y="976"/>
                  </a:lnTo>
                  <a:lnTo>
                    <a:pt x="1211" y="988"/>
                  </a:lnTo>
                  <a:lnTo>
                    <a:pt x="1038" y="991"/>
                  </a:lnTo>
                  <a:lnTo>
                    <a:pt x="895" y="980"/>
                  </a:lnTo>
                  <a:lnTo>
                    <a:pt x="875" y="980"/>
                  </a:lnTo>
                  <a:lnTo>
                    <a:pt x="843" y="973"/>
                  </a:lnTo>
                  <a:lnTo>
                    <a:pt x="830" y="967"/>
                  </a:lnTo>
                  <a:lnTo>
                    <a:pt x="822" y="961"/>
                  </a:lnTo>
                  <a:lnTo>
                    <a:pt x="813" y="949"/>
                  </a:lnTo>
                  <a:lnTo>
                    <a:pt x="805" y="934"/>
                  </a:lnTo>
                  <a:lnTo>
                    <a:pt x="801" y="914"/>
                  </a:lnTo>
                  <a:lnTo>
                    <a:pt x="801" y="884"/>
                  </a:lnTo>
                  <a:lnTo>
                    <a:pt x="822" y="784"/>
                  </a:lnTo>
                  <a:lnTo>
                    <a:pt x="822" y="748"/>
                  </a:lnTo>
                  <a:lnTo>
                    <a:pt x="819" y="721"/>
                  </a:lnTo>
                  <a:lnTo>
                    <a:pt x="805" y="697"/>
                  </a:lnTo>
                  <a:lnTo>
                    <a:pt x="780" y="680"/>
                  </a:lnTo>
                  <a:lnTo>
                    <a:pt x="707" y="650"/>
                  </a:lnTo>
                  <a:lnTo>
                    <a:pt x="662" y="642"/>
                  </a:lnTo>
                  <a:lnTo>
                    <a:pt x="532" y="632"/>
                  </a:lnTo>
                  <a:lnTo>
                    <a:pt x="497" y="638"/>
                  </a:lnTo>
                  <a:lnTo>
                    <a:pt x="464" y="650"/>
                  </a:lnTo>
                  <a:lnTo>
                    <a:pt x="435" y="665"/>
                  </a:lnTo>
                  <a:lnTo>
                    <a:pt x="376" y="709"/>
                  </a:lnTo>
                  <a:lnTo>
                    <a:pt x="331" y="763"/>
                  </a:lnTo>
                  <a:lnTo>
                    <a:pt x="316" y="790"/>
                  </a:lnTo>
                  <a:lnTo>
                    <a:pt x="308" y="816"/>
                  </a:lnTo>
                  <a:lnTo>
                    <a:pt x="305" y="843"/>
                  </a:lnTo>
                  <a:lnTo>
                    <a:pt x="314" y="907"/>
                  </a:lnTo>
                  <a:lnTo>
                    <a:pt x="341" y="973"/>
                  </a:lnTo>
                  <a:lnTo>
                    <a:pt x="358" y="1005"/>
                  </a:lnTo>
                  <a:lnTo>
                    <a:pt x="379" y="1032"/>
                  </a:lnTo>
                  <a:lnTo>
                    <a:pt x="426" y="1070"/>
                  </a:lnTo>
                  <a:lnTo>
                    <a:pt x="453" y="1083"/>
                  </a:lnTo>
                  <a:lnTo>
                    <a:pt x="512" y="1101"/>
                  </a:lnTo>
                  <a:lnTo>
                    <a:pt x="1011" y="1163"/>
                  </a:lnTo>
                  <a:lnTo>
                    <a:pt x="1205" y="1172"/>
                  </a:lnTo>
                  <a:lnTo>
                    <a:pt x="1351" y="1163"/>
                  </a:lnTo>
                  <a:lnTo>
                    <a:pt x="1433" y="1145"/>
                  </a:lnTo>
                  <a:lnTo>
                    <a:pt x="1469" y="1133"/>
                  </a:lnTo>
                  <a:lnTo>
                    <a:pt x="1525" y="1101"/>
                  </a:lnTo>
                  <a:lnTo>
                    <a:pt x="1548" y="1080"/>
                  </a:lnTo>
                  <a:lnTo>
                    <a:pt x="1569" y="1053"/>
                  </a:lnTo>
                  <a:lnTo>
                    <a:pt x="1584" y="1024"/>
                  </a:lnTo>
                  <a:lnTo>
                    <a:pt x="1604" y="959"/>
                  </a:lnTo>
                  <a:lnTo>
                    <a:pt x="1608" y="922"/>
                  </a:lnTo>
                  <a:lnTo>
                    <a:pt x="1604" y="887"/>
                  </a:lnTo>
                  <a:lnTo>
                    <a:pt x="1596" y="851"/>
                  </a:lnTo>
                  <a:lnTo>
                    <a:pt x="1581" y="816"/>
                  </a:lnTo>
                  <a:lnTo>
                    <a:pt x="1536" y="739"/>
                  </a:lnTo>
                  <a:lnTo>
                    <a:pt x="1471" y="655"/>
                  </a:lnTo>
                  <a:lnTo>
                    <a:pt x="1336" y="532"/>
                  </a:lnTo>
                  <a:lnTo>
                    <a:pt x="1209" y="442"/>
                  </a:lnTo>
                  <a:lnTo>
                    <a:pt x="972" y="306"/>
                  </a:lnTo>
                  <a:lnTo>
                    <a:pt x="745" y="188"/>
                  </a:lnTo>
                  <a:lnTo>
                    <a:pt x="539" y="98"/>
                  </a:lnTo>
                  <a:lnTo>
                    <a:pt x="249" y="10"/>
                  </a:lnTo>
                  <a:lnTo>
                    <a:pt x="178" y="0"/>
                  </a:lnTo>
                  <a:lnTo>
                    <a:pt x="152" y="0"/>
                  </a:lnTo>
                  <a:lnTo>
                    <a:pt x="127" y="4"/>
                  </a:lnTo>
                  <a:lnTo>
                    <a:pt x="110" y="10"/>
                  </a:lnTo>
                  <a:lnTo>
                    <a:pt x="92" y="19"/>
                  </a:lnTo>
                  <a:lnTo>
                    <a:pt x="60" y="46"/>
                  </a:lnTo>
                  <a:lnTo>
                    <a:pt x="45" y="66"/>
                  </a:lnTo>
                  <a:lnTo>
                    <a:pt x="16" y="125"/>
                  </a:lnTo>
                  <a:lnTo>
                    <a:pt x="0" y="196"/>
                  </a:lnTo>
                  <a:close/>
                </a:path>
              </a:pathLst>
            </a:custGeom>
            <a:solidFill>
              <a:srgbClr val="FF6600"/>
            </a:solidFill>
            <a:ln w="9525" cap="flat" cmpd="sng">
              <a:solidFill>
                <a:srgbClr val="FF6600"/>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78" name="Google Shape;478;p12"/>
            <p:cNvSpPr/>
            <p:nvPr/>
          </p:nvSpPr>
          <p:spPr>
            <a:xfrm>
              <a:off x="1160462" y="4433887"/>
              <a:ext cx="1123950" cy="349250"/>
            </a:xfrm>
            <a:custGeom>
              <a:avLst/>
              <a:gdLst/>
              <a:ahLst/>
              <a:cxnLst/>
              <a:rect l="0" t="0" r="0" b="0"/>
              <a:pathLst>
                <a:path w="2832" h="878" extrusionOk="0">
                  <a:moveTo>
                    <a:pt x="2762" y="469"/>
                  </a:moveTo>
                  <a:lnTo>
                    <a:pt x="2705" y="457"/>
                  </a:lnTo>
                  <a:lnTo>
                    <a:pt x="2593" y="451"/>
                  </a:lnTo>
                  <a:lnTo>
                    <a:pt x="1714" y="557"/>
                  </a:lnTo>
                  <a:lnTo>
                    <a:pt x="1598" y="582"/>
                  </a:lnTo>
                  <a:lnTo>
                    <a:pt x="1500" y="593"/>
                  </a:lnTo>
                  <a:lnTo>
                    <a:pt x="1273" y="584"/>
                  </a:lnTo>
                  <a:lnTo>
                    <a:pt x="1111" y="545"/>
                  </a:lnTo>
                  <a:lnTo>
                    <a:pt x="984" y="495"/>
                  </a:lnTo>
                  <a:lnTo>
                    <a:pt x="886" y="439"/>
                  </a:lnTo>
                  <a:lnTo>
                    <a:pt x="866" y="421"/>
                  </a:lnTo>
                  <a:lnTo>
                    <a:pt x="851" y="401"/>
                  </a:lnTo>
                  <a:lnTo>
                    <a:pt x="842" y="380"/>
                  </a:lnTo>
                  <a:lnTo>
                    <a:pt x="824" y="311"/>
                  </a:lnTo>
                  <a:lnTo>
                    <a:pt x="689" y="54"/>
                  </a:lnTo>
                  <a:lnTo>
                    <a:pt x="651" y="12"/>
                  </a:lnTo>
                  <a:lnTo>
                    <a:pt x="632" y="3"/>
                  </a:lnTo>
                  <a:lnTo>
                    <a:pt x="615" y="0"/>
                  </a:lnTo>
                  <a:lnTo>
                    <a:pt x="597" y="3"/>
                  </a:lnTo>
                  <a:lnTo>
                    <a:pt x="582" y="9"/>
                  </a:lnTo>
                  <a:lnTo>
                    <a:pt x="568" y="19"/>
                  </a:lnTo>
                  <a:lnTo>
                    <a:pt x="555" y="33"/>
                  </a:lnTo>
                  <a:lnTo>
                    <a:pt x="547" y="51"/>
                  </a:lnTo>
                  <a:lnTo>
                    <a:pt x="543" y="71"/>
                  </a:lnTo>
                  <a:lnTo>
                    <a:pt x="547" y="98"/>
                  </a:lnTo>
                  <a:lnTo>
                    <a:pt x="630" y="290"/>
                  </a:lnTo>
                  <a:lnTo>
                    <a:pt x="638" y="323"/>
                  </a:lnTo>
                  <a:lnTo>
                    <a:pt x="638" y="344"/>
                  </a:lnTo>
                  <a:lnTo>
                    <a:pt x="632" y="355"/>
                  </a:lnTo>
                  <a:lnTo>
                    <a:pt x="620" y="365"/>
                  </a:lnTo>
                  <a:lnTo>
                    <a:pt x="582" y="362"/>
                  </a:lnTo>
                  <a:lnTo>
                    <a:pt x="473" y="332"/>
                  </a:lnTo>
                  <a:lnTo>
                    <a:pt x="204" y="228"/>
                  </a:lnTo>
                  <a:lnTo>
                    <a:pt x="166" y="217"/>
                  </a:lnTo>
                  <a:lnTo>
                    <a:pt x="131" y="213"/>
                  </a:lnTo>
                  <a:lnTo>
                    <a:pt x="104" y="217"/>
                  </a:lnTo>
                  <a:lnTo>
                    <a:pt x="77" y="226"/>
                  </a:lnTo>
                  <a:lnTo>
                    <a:pt x="56" y="240"/>
                  </a:lnTo>
                  <a:lnTo>
                    <a:pt x="39" y="259"/>
                  </a:lnTo>
                  <a:lnTo>
                    <a:pt x="12" y="297"/>
                  </a:lnTo>
                  <a:lnTo>
                    <a:pt x="0" y="332"/>
                  </a:lnTo>
                  <a:lnTo>
                    <a:pt x="0" y="365"/>
                  </a:lnTo>
                  <a:lnTo>
                    <a:pt x="6" y="382"/>
                  </a:lnTo>
                  <a:lnTo>
                    <a:pt x="39" y="430"/>
                  </a:lnTo>
                  <a:lnTo>
                    <a:pt x="54" y="442"/>
                  </a:lnTo>
                  <a:lnTo>
                    <a:pt x="71" y="451"/>
                  </a:lnTo>
                  <a:lnTo>
                    <a:pt x="95" y="457"/>
                  </a:lnTo>
                  <a:lnTo>
                    <a:pt x="122" y="459"/>
                  </a:lnTo>
                  <a:lnTo>
                    <a:pt x="284" y="448"/>
                  </a:lnTo>
                  <a:lnTo>
                    <a:pt x="349" y="459"/>
                  </a:lnTo>
                  <a:lnTo>
                    <a:pt x="393" y="484"/>
                  </a:lnTo>
                  <a:lnTo>
                    <a:pt x="402" y="492"/>
                  </a:lnTo>
                  <a:lnTo>
                    <a:pt x="405" y="501"/>
                  </a:lnTo>
                  <a:lnTo>
                    <a:pt x="402" y="510"/>
                  </a:lnTo>
                  <a:lnTo>
                    <a:pt x="393" y="516"/>
                  </a:lnTo>
                  <a:lnTo>
                    <a:pt x="376" y="522"/>
                  </a:lnTo>
                  <a:lnTo>
                    <a:pt x="295" y="540"/>
                  </a:lnTo>
                  <a:lnTo>
                    <a:pt x="243" y="557"/>
                  </a:lnTo>
                  <a:lnTo>
                    <a:pt x="210" y="584"/>
                  </a:lnTo>
                  <a:lnTo>
                    <a:pt x="195" y="601"/>
                  </a:lnTo>
                  <a:lnTo>
                    <a:pt x="168" y="643"/>
                  </a:lnTo>
                  <a:lnTo>
                    <a:pt x="154" y="688"/>
                  </a:lnTo>
                  <a:lnTo>
                    <a:pt x="151" y="705"/>
                  </a:lnTo>
                  <a:lnTo>
                    <a:pt x="154" y="724"/>
                  </a:lnTo>
                  <a:lnTo>
                    <a:pt x="175" y="756"/>
                  </a:lnTo>
                  <a:lnTo>
                    <a:pt x="189" y="770"/>
                  </a:lnTo>
                  <a:lnTo>
                    <a:pt x="231" y="801"/>
                  </a:lnTo>
                  <a:lnTo>
                    <a:pt x="275" y="816"/>
                  </a:lnTo>
                  <a:lnTo>
                    <a:pt x="295" y="818"/>
                  </a:lnTo>
                  <a:lnTo>
                    <a:pt x="314" y="816"/>
                  </a:lnTo>
                  <a:lnTo>
                    <a:pt x="331" y="809"/>
                  </a:lnTo>
                  <a:lnTo>
                    <a:pt x="405" y="756"/>
                  </a:lnTo>
                  <a:lnTo>
                    <a:pt x="426" y="738"/>
                  </a:lnTo>
                  <a:lnTo>
                    <a:pt x="449" y="724"/>
                  </a:lnTo>
                  <a:lnTo>
                    <a:pt x="599" y="617"/>
                  </a:lnTo>
                  <a:lnTo>
                    <a:pt x="632" y="599"/>
                  </a:lnTo>
                  <a:lnTo>
                    <a:pt x="665" y="587"/>
                  </a:lnTo>
                  <a:lnTo>
                    <a:pt x="697" y="582"/>
                  </a:lnTo>
                  <a:lnTo>
                    <a:pt x="730" y="587"/>
                  </a:lnTo>
                  <a:lnTo>
                    <a:pt x="759" y="599"/>
                  </a:lnTo>
                  <a:lnTo>
                    <a:pt x="880" y="685"/>
                  </a:lnTo>
                  <a:lnTo>
                    <a:pt x="957" y="724"/>
                  </a:lnTo>
                  <a:lnTo>
                    <a:pt x="1102" y="765"/>
                  </a:lnTo>
                  <a:lnTo>
                    <a:pt x="1273" y="795"/>
                  </a:lnTo>
                  <a:lnTo>
                    <a:pt x="1456" y="809"/>
                  </a:lnTo>
                  <a:lnTo>
                    <a:pt x="1862" y="791"/>
                  </a:lnTo>
                  <a:lnTo>
                    <a:pt x="1994" y="801"/>
                  </a:lnTo>
                  <a:lnTo>
                    <a:pt x="2389" y="878"/>
                  </a:lnTo>
                  <a:lnTo>
                    <a:pt x="2497" y="874"/>
                  </a:lnTo>
                  <a:lnTo>
                    <a:pt x="2547" y="866"/>
                  </a:lnTo>
                  <a:lnTo>
                    <a:pt x="2635" y="839"/>
                  </a:lnTo>
                  <a:lnTo>
                    <a:pt x="2709" y="801"/>
                  </a:lnTo>
                  <a:lnTo>
                    <a:pt x="2765" y="759"/>
                  </a:lnTo>
                  <a:lnTo>
                    <a:pt x="2786" y="735"/>
                  </a:lnTo>
                  <a:lnTo>
                    <a:pt x="2803" y="703"/>
                  </a:lnTo>
                  <a:lnTo>
                    <a:pt x="2827" y="638"/>
                  </a:lnTo>
                  <a:lnTo>
                    <a:pt x="2832" y="572"/>
                  </a:lnTo>
                  <a:lnTo>
                    <a:pt x="2830" y="545"/>
                  </a:lnTo>
                  <a:lnTo>
                    <a:pt x="2824" y="522"/>
                  </a:lnTo>
                  <a:lnTo>
                    <a:pt x="2815" y="505"/>
                  </a:lnTo>
                  <a:lnTo>
                    <a:pt x="2801" y="490"/>
                  </a:lnTo>
                  <a:lnTo>
                    <a:pt x="2762" y="469"/>
                  </a:lnTo>
                  <a:close/>
                </a:path>
              </a:pathLst>
            </a:custGeom>
            <a:solidFill>
              <a:srgbClr val="FF6600"/>
            </a:solidFill>
            <a:ln w="9525" cap="flat" cmpd="sng">
              <a:solidFill>
                <a:srgbClr val="FF6600"/>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79" name="Google Shape;479;p12"/>
            <p:cNvSpPr/>
            <p:nvPr/>
          </p:nvSpPr>
          <p:spPr>
            <a:xfrm>
              <a:off x="2100262" y="5341937"/>
              <a:ext cx="508000" cy="1082675"/>
            </a:xfrm>
            <a:custGeom>
              <a:avLst/>
              <a:gdLst/>
              <a:ahLst/>
              <a:cxnLst/>
              <a:rect l="0" t="0" r="0" b="0"/>
              <a:pathLst>
                <a:path w="1281" h="2729" extrusionOk="0">
                  <a:moveTo>
                    <a:pt x="522" y="56"/>
                  </a:moveTo>
                  <a:lnTo>
                    <a:pt x="478" y="26"/>
                  </a:lnTo>
                  <a:lnTo>
                    <a:pt x="433" y="8"/>
                  </a:lnTo>
                  <a:lnTo>
                    <a:pt x="383" y="0"/>
                  </a:lnTo>
                  <a:lnTo>
                    <a:pt x="285" y="5"/>
                  </a:lnTo>
                  <a:lnTo>
                    <a:pt x="200" y="38"/>
                  </a:lnTo>
                  <a:lnTo>
                    <a:pt x="171" y="59"/>
                  </a:lnTo>
                  <a:lnTo>
                    <a:pt x="156" y="73"/>
                  </a:lnTo>
                  <a:lnTo>
                    <a:pt x="147" y="86"/>
                  </a:lnTo>
                  <a:lnTo>
                    <a:pt x="120" y="157"/>
                  </a:lnTo>
                  <a:lnTo>
                    <a:pt x="108" y="255"/>
                  </a:lnTo>
                  <a:lnTo>
                    <a:pt x="117" y="359"/>
                  </a:lnTo>
                  <a:lnTo>
                    <a:pt x="129" y="409"/>
                  </a:lnTo>
                  <a:lnTo>
                    <a:pt x="147" y="453"/>
                  </a:lnTo>
                  <a:lnTo>
                    <a:pt x="158" y="474"/>
                  </a:lnTo>
                  <a:lnTo>
                    <a:pt x="173" y="494"/>
                  </a:lnTo>
                  <a:lnTo>
                    <a:pt x="254" y="566"/>
                  </a:lnTo>
                  <a:lnTo>
                    <a:pt x="304" y="597"/>
                  </a:lnTo>
                  <a:lnTo>
                    <a:pt x="443" y="714"/>
                  </a:lnTo>
                  <a:lnTo>
                    <a:pt x="510" y="814"/>
                  </a:lnTo>
                  <a:lnTo>
                    <a:pt x="596" y="1016"/>
                  </a:lnTo>
                  <a:lnTo>
                    <a:pt x="643" y="1208"/>
                  </a:lnTo>
                  <a:lnTo>
                    <a:pt x="643" y="1260"/>
                  </a:lnTo>
                  <a:lnTo>
                    <a:pt x="641" y="1279"/>
                  </a:lnTo>
                  <a:lnTo>
                    <a:pt x="634" y="1300"/>
                  </a:lnTo>
                  <a:lnTo>
                    <a:pt x="614" y="1333"/>
                  </a:lnTo>
                  <a:lnTo>
                    <a:pt x="587" y="1360"/>
                  </a:lnTo>
                  <a:lnTo>
                    <a:pt x="457" y="1452"/>
                  </a:lnTo>
                  <a:lnTo>
                    <a:pt x="406" y="1523"/>
                  </a:lnTo>
                  <a:lnTo>
                    <a:pt x="300" y="1739"/>
                  </a:lnTo>
                  <a:lnTo>
                    <a:pt x="250" y="1873"/>
                  </a:lnTo>
                  <a:lnTo>
                    <a:pt x="185" y="2148"/>
                  </a:lnTo>
                  <a:lnTo>
                    <a:pt x="171" y="2184"/>
                  </a:lnTo>
                  <a:lnTo>
                    <a:pt x="133" y="2246"/>
                  </a:lnTo>
                  <a:lnTo>
                    <a:pt x="88" y="2297"/>
                  </a:lnTo>
                  <a:lnTo>
                    <a:pt x="64" y="2317"/>
                  </a:lnTo>
                  <a:lnTo>
                    <a:pt x="29" y="2362"/>
                  </a:lnTo>
                  <a:lnTo>
                    <a:pt x="17" y="2385"/>
                  </a:lnTo>
                  <a:lnTo>
                    <a:pt x="2" y="2433"/>
                  </a:lnTo>
                  <a:lnTo>
                    <a:pt x="0" y="2483"/>
                  </a:lnTo>
                  <a:lnTo>
                    <a:pt x="5" y="2528"/>
                  </a:lnTo>
                  <a:lnTo>
                    <a:pt x="17" y="2549"/>
                  </a:lnTo>
                  <a:lnTo>
                    <a:pt x="29" y="2563"/>
                  </a:lnTo>
                  <a:lnTo>
                    <a:pt x="46" y="2575"/>
                  </a:lnTo>
                  <a:lnTo>
                    <a:pt x="100" y="2595"/>
                  </a:lnTo>
                  <a:lnTo>
                    <a:pt x="133" y="2601"/>
                  </a:lnTo>
                  <a:lnTo>
                    <a:pt x="233" y="2610"/>
                  </a:lnTo>
                  <a:lnTo>
                    <a:pt x="327" y="2605"/>
                  </a:lnTo>
                  <a:lnTo>
                    <a:pt x="451" y="2572"/>
                  </a:lnTo>
                  <a:lnTo>
                    <a:pt x="514" y="2563"/>
                  </a:lnTo>
                  <a:lnTo>
                    <a:pt x="572" y="2566"/>
                  </a:lnTo>
                  <a:lnTo>
                    <a:pt x="631" y="2578"/>
                  </a:lnTo>
                  <a:lnTo>
                    <a:pt x="779" y="2622"/>
                  </a:lnTo>
                  <a:lnTo>
                    <a:pt x="915" y="2714"/>
                  </a:lnTo>
                  <a:lnTo>
                    <a:pt x="974" y="2729"/>
                  </a:lnTo>
                  <a:lnTo>
                    <a:pt x="1045" y="2720"/>
                  </a:lnTo>
                  <a:lnTo>
                    <a:pt x="1124" y="2693"/>
                  </a:lnTo>
                  <a:lnTo>
                    <a:pt x="1225" y="2641"/>
                  </a:lnTo>
                  <a:lnTo>
                    <a:pt x="1246" y="2622"/>
                  </a:lnTo>
                  <a:lnTo>
                    <a:pt x="1261" y="2605"/>
                  </a:lnTo>
                  <a:lnTo>
                    <a:pt x="1272" y="2587"/>
                  </a:lnTo>
                  <a:lnTo>
                    <a:pt x="1278" y="2566"/>
                  </a:lnTo>
                  <a:lnTo>
                    <a:pt x="1281" y="2545"/>
                  </a:lnTo>
                  <a:lnTo>
                    <a:pt x="1278" y="2524"/>
                  </a:lnTo>
                  <a:lnTo>
                    <a:pt x="1269" y="2504"/>
                  </a:lnTo>
                  <a:lnTo>
                    <a:pt x="1255" y="2486"/>
                  </a:lnTo>
                  <a:lnTo>
                    <a:pt x="1234" y="2468"/>
                  </a:lnTo>
                  <a:lnTo>
                    <a:pt x="1205" y="2451"/>
                  </a:lnTo>
                  <a:lnTo>
                    <a:pt x="1063" y="2406"/>
                  </a:lnTo>
                  <a:lnTo>
                    <a:pt x="793" y="2355"/>
                  </a:lnTo>
                  <a:lnTo>
                    <a:pt x="539" y="2359"/>
                  </a:lnTo>
                  <a:lnTo>
                    <a:pt x="466" y="2349"/>
                  </a:lnTo>
                  <a:lnTo>
                    <a:pt x="439" y="2341"/>
                  </a:lnTo>
                  <a:lnTo>
                    <a:pt x="418" y="2329"/>
                  </a:lnTo>
                  <a:lnTo>
                    <a:pt x="392" y="2299"/>
                  </a:lnTo>
                  <a:lnTo>
                    <a:pt x="383" y="2282"/>
                  </a:lnTo>
                  <a:lnTo>
                    <a:pt x="377" y="2267"/>
                  </a:lnTo>
                  <a:lnTo>
                    <a:pt x="368" y="2216"/>
                  </a:lnTo>
                  <a:lnTo>
                    <a:pt x="368" y="2193"/>
                  </a:lnTo>
                  <a:lnTo>
                    <a:pt x="371" y="2180"/>
                  </a:lnTo>
                  <a:lnTo>
                    <a:pt x="377" y="2166"/>
                  </a:lnTo>
                  <a:lnTo>
                    <a:pt x="445" y="2053"/>
                  </a:lnTo>
                  <a:lnTo>
                    <a:pt x="466" y="2030"/>
                  </a:lnTo>
                  <a:lnTo>
                    <a:pt x="803" y="1579"/>
                  </a:lnTo>
                  <a:lnTo>
                    <a:pt x="912" y="1339"/>
                  </a:lnTo>
                  <a:lnTo>
                    <a:pt x="957" y="1202"/>
                  </a:lnTo>
                  <a:lnTo>
                    <a:pt x="983" y="1066"/>
                  </a:lnTo>
                  <a:lnTo>
                    <a:pt x="983" y="930"/>
                  </a:lnTo>
                  <a:lnTo>
                    <a:pt x="965" y="793"/>
                  </a:lnTo>
                  <a:lnTo>
                    <a:pt x="903" y="592"/>
                  </a:lnTo>
                  <a:lnTo>
                    <a:pt x="808" y="403"/>
                  </a:lnTo>
                  <a:lnTo>
                    <a:pt x="672" y="207"/>
                  </a:lnTo>
                  <a:lnTo>
                    <a:pt x="572" y="97"/>
                  </a:lnTo>
                  <a:lnTo>
                    <a:pt x="522" y="56"/>
                  </a:lnTo>
                  <a:close/>
                </a:path>
              </a:pathLst>
            </a:custGeom>
            <a:solidFill>
              <a:srgbClr val="FF6600"/>
            </a:solidFill>
            <a:ln w="9525" cap="flat" cmpd="sng">
              <a:solidFill>
                <a:srgbClr val="FF6600"/>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80" name="Google Shape;480;p12"/>
            <p:cNvSpPr/>
            <p:nvPr/>
          </p:nvSpPr>
          <p:spPr>
            <a:xfrm>
              <a:off x="1701800" y="5330825"/>
              <a:ext cx="482600" cy="1316037"/>
            </a:xfrm>
            <a:custGeom>
              <a:avLst/>
              <a:gdLst/>
              <a:ahLst/>
              <a:cxnLst/>
              <a:rect l="0" t="0" r="0" b="0"/>
              <a:pathLst>
                <a:path w="1214" h="3316" extrusionOk="0">
                  <a:moveTo>
                    <a:pt x="670" y="29"/>
                  </a:moveTo>
                  <a:lnTo>
                    <a:pt x="641" y="67"/>
                  </a:lnTo>
                  <a:lnTo>
                    <a:pt x="585" y="180"/>
                  </a:lnTo>
                  <a:lnTo>
                    <a:pt x="531" y="376"/>
                  </a:lnTo>
                  <a:lnTo>
                    <a:pt x="526" y="486"/>
                  </a:lnTo>
                  <a:lnTo>
                    <a:pt x="547" y="586"/>
                  </a:lnTo>
                  <a:lnTo>
                    <a:pt x="759" y="1189"/>
                  </a:lnTo>
                  <a:lnTo>
                    <a:pt x="807" y="1404"/>
                  </a:lnTo>
                  <a:lnTo>
                    <a:pt x="824" y="1606"/>
                  </a:lnTo>
                  <a:lnTo>
                    <a:pt x="809" y="1689"/>
                  </a:lnTo>
                  <a:lnTo>
                    <a:pt x="795" y="1725"/>
                  </a:lnTo>
                  <a:lnTo>
                    <a:pt x="745" y="1778"/>
                  </a:lnTo>
                  <a:lnTo>
                    <a:pt x="624" y="1873"/>
                  </a:lnTo>
                  <a:lnTo>
                    <a:pt x="597" y="1902"/>
                  </a:lnTo>
                  <a:lnTo>
                    <a:pt x="395" y="2232"/>
                  </a:lnTo>
                  <a:lnTo>
                    <a:pt x="256" y="2539"/>
                  </a:lnTo>
                  <a:lnTo>
                    <a:pt x="204" y="2611"/>
                  </a:lnTo>
                  <a:lnTo>
                    <a:pt x="112" y="2682"/>
                  </a:lnTo>
                  <a:lnTo>
                    <a:pt x="33" y="2735"/>
                  </a:lnTo>
                  <a:lnTo>
                    <a:pt x="18" y="2756"/>
                  </a:lnTo>
                  <a:lnTo>
                    <a:pt x="0" y="2801"/>
                  </a:lnTo>
                  <a:lnTo>
                    <a:pt x="0" y="2845"/>
                  </a:lnTo>
                  <a:lnTo>
                    <a:pt x="2" y="2866"/>
                  </a:lnTo>
                  <a:lnTo>
                    <a:pt x="8" y="2887"/>
                  </a:lnTo>
                  <a:lnTo>
                    <a:pt x="29" y="2922"/>
                  </a:lnTo>
                  <a:lnTo>
                    <a:pt x="44" y="2937"/>
                  </a:lnTo>
                  <a:lnTo>
                    <a:pt x="62" y="2949"/>
                  </a:lnTo>
                  <a:lnTo>
                    <a:pt x="104" y="2970"/>
                  </a:lnTo>
                  <a:lnTo>
                    <a:pt x="237" y="3017"/>
                  </a:lnTo>
                  <a:lnTo>
                    <a:pt x="410" y="3067"/>
                  </a:lnTo>
                  <a:lnTo>
                    <a:pt x="478" y="3100"/>
                  </a:lnTo>
                  <a:lnTo>
                    <a:pt x="511" y="3121"/>
                  </a:lnTo>
                  <a:lnTo>
                    <a:pt x="693" y="3287"/>
                  </a:lnTo>
                  <a:lnTo>
                    <a:pt x="726" y="3302"/>
                  </a:lnTo>
                  <a:lnTo>
                    <a:pt x="795" y="3316"/>
                  </a:lnTo>
                  <a:lnTo>
                    <a:pt x="830" y="3316"/>
                  </a:lnTo>
                  <a:lnTo>
                    <a:pt x="934" y="3304"/>
                  </a:lnTo>
                  <a:lnTo>
                    <a:pt x="1122" y="3250"/>
                  </a:lnTo>
                  <a:lnTo>
                    <a:pt x="1172" y="3225"/>
                  </a:lnTo>
                  <a:lnTo>
                    <a:pt x="1188" y="3210"/>
                  </a:lnTo>
                  <a:lnTo>
                    <a:pt x="1199" y="3194"/>
                  </a:lnTo>
                  <a:lnTo>
                    <a:pt x="1202" y="3179"/>
                  </a:lnTo>
                  <a:lnTo>
                    <a:pt x="1202" y="3165"/>
                  </a:lnTo>
                  <a:lnTo>
                    <a:pt x="1196" y="3147"/>
                  </a:lnTo>
                  <a:lnTo>
                    <a:pt x="1184" y="3129"/>
                  </a:lnTo>
                  <a:lnTo>
                    <a:pt x="1169" y="3112"/>
                  </a:lnTo>
                  <a:lnTo>
                    <a:pt x="1132" y="3079"/>
                  </a:lnTo>
                  <a:lnTo>
                    <a:pt x="1075" y="3050"/>
                  </a:lnTo>
                  <a:lnTo>
                    <a:pt x="953" y="3014"/>
                  </a:lnTo>
                  <a:lnTo>
                    <a:pt x="526" y="2914"/>
                  </a:lnTo>
                  <a:lnTo>
                    <a:pt x="466" y="2887"/>
                  </a:lnTo>
                  <a:lnTo>
                    <a:pt x="428" y="2848"/>
                  </a:lnTo>
                  <a:lnTo>
                    <a:pt x="414" y="2827"/>
                  </a:lnTo>
                  <a:lnTo>
                    <a:pt x="404" y="2804"/>
                  </a:lnTo>
                  <a:lnTo>
                    <a:pt x="399" y="2777"/>
                  </a:lnTo>
                  <a:lnTo>
                    <a:pt x="399" y="2750"/>
                  </a:lnTo>
                  <a:lnTo>
                    <a:pt x="408" y="2697"/>
                  </a:lnTo>
                  <a:lnTo>
                    <a:pt x="420" y="2670"/>
                  </a:lnTo>
                  <a:lnTo>
                    <a:pt x="434" y="2647"/>
                  </a:lnTo>
                  <a:lnTo>
                    <a:pt x="537" y="2534"/>
                  </a:lnTo>
                  <a:lnTo>
                    <a:pt x="939" y="2036"/>
                  </a:lnTo>
                  <a:lnTo>
                    <a:pt x="1034" y="1879"/>
                  </a:lnTo>
                  <a:lnTo>
                    <a:pt x="1155" y="1565"/>
                  </a:lnTo>
                  <a:lnTo>
                    <a:pt x="1190" y="1393"/>
                  </a:lnTo>
                  <a:lnTo>
                    <a:pt x="1214" y="1150"/>
                  </a:lnTo>
                  <a:lnTo>
                    <a:pt x="1193" y="705"/>
                  </a:lnTo>
                  <a:lnTo>
                    <a:pt x="1122" y="192"/>
                  </a:lnTo>
                  <a:lnTo>
                    <a:pt x="1119" y="190"/>
                  </a:lnTo>
                  <a:lnTo>
                    <a:pt x="1113" y="190"/>
                  </a:lnTo>
                  <a:lnTo>
                    <a:pt x="1105" y="196"/>
                  </a:lnTo>
                  <a:lnTo>
                    <a:pt x="1090" y="204"/>
                  </a:lnTo>
                  <a:lnTo>
                    <a:pt x="1072" y="204"/>
                  </a:lnTo>
                  <a:lnTo>
                    <a:pt x="1061" y="201"/>
                  </a:lnTo>
                  <a:lnTo>
                    <a:pt x="1045" y="196"/>
                  </a:lnTo>
                  <a:lnTo>
                    <a:pt x="803" y="23"/>
                  </a:lnTo>
                  <a:lnTo>
                    <a:pt x="782" y="11"/>
                  </a:lnTo>
                  <a:lnTo>
                    <a:pt x="738" y="0"/>
                  </a:lnTo>
                  <a:lnTo>
                    <a:pt x="720" y="0"/>
                  </a:lnTo>
                  <a:lnTo>
                    <a:pt x="703" y="6"/>
                  </a:lnTo>
                  <a:lnTo>
                    <a:pt x="688" y="15"/>
                  </a:lnTo>
                  <a:lnTo>
                    <a:pt x="670" y="29"/>
                  </a:lnTo>
                  <a:close/>
                </a:path>
              </a:pathLst>
            </a:custGeom>
            <a:solidFill>
              <a:srgbClr val="FF6600"/>
            </a:solidFill>
            <a:ln w="9525" cap="flat" cmpd="sng">
              <a:solidFill>
                <a:srgbClr val="FF6600"/>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81" name="Google Shape;481;p12"/>
            <p:cNvSpPr/>
            <p:nvPr/>
          </p:nvSpPr>
          <p:spPr>
            <a:xfrm>
              <a:off x="2430462" y="3494087"/>
              <a:ext cx="85725" cy="263525"/>
            </a:xfrm>
            <a:custGeom>
              <a:avLst/>
              <a:gdLst/>
              <a:ahLst/>
              <a:cxnLst/>
              <a:rect l="0" t="0" r="0" b="0"/>
              <a:pathLst>
                <a:path w="218" h="667" extrusionOk="0">
                  <a:moveTo>
                    <a:pt x="109" y="12"/>
                  </a:moveTo>
                  <a:lnTo>
                    <a:pt x="77" y="4"/>
                  </a:lnTo>
                  <a:lnTo>
                    <a:pt x="47" y="0"/>
                  </a:lnTo>
                  <a:lnTo>
                    <a:pt x="24" y="6"/>
                  </a:lnTo>
                  <a:lnTo>
                    <a:pt x="9" y="15"/>
                  </a:lnTo>
                  <a:lnTo>
                    <a:pt x="3" y="36"/>
                  </a:lnTo>
                  <a:lnTo>
                    <a:pt x="0" y="66"/>
                  </a:lnTo>
                  <a:lnTo>
                    <a:pt x="14" y="196"/>
                  </a:lnTo>
                  <a:lnTo>
                    <a:pt x="86" y="492"/>
                  </a:lnTo>
                  <a:lnTo>
                    <a:pt x="136" y="623"/>
                  </a:lnTo>
                  <a:lnTo>
                    <a:pt x="154" y="655"/>
                  </a:lnTo>
                  <a:lnTo>
                    <a:pt x="162" y="665"/>
                  </a:lnTo>
                  <a:lnTo>
                    <a:pt x="168" y="667"/>
                  </a:lnTo>
                  <a:lnTo>
                    <a:pt x="174" y="665"/>
                  </a:lnTo>
                  <a:lnTo>
                    <a:pt x="186" y="634"/>
                  </a:lnTo>
                  <a:lnTo>
                    <a:pt x="201" y="542"/>
                  </a:lnTo>
                  <a:lnTo>
                    <a:pt x="218" y="202"/>
                  </a:lnTo>
                  <a:lnTo>
                    <a:pt x="210" y="116"/>
                  </a:lnTo>
                  <a:lnTo>
                    <a:pt x="195" y="81"/>
                  </a:lnTo>
                  <a:lnTo>
                    <a:pt x="172" y="50"/>
                  </a:lnTo>
                  <a:lnTo>
                    <a:pt x="141" y="27"/>
                  </a:lnTo>
                  <a:lnTo>
                    <a:pt x="109" y="12"/>
                  </a:lnTo>
                  <a:close/>
                </a:path>
              </a:pathLst>
            </a:custGeom>
            <a:solidFill>
              <a:srgbClr val="FF6565"/>
            </a:solidFill>
            <a:ln w="9525" cap="flat" cmpd="sng">
              <a:solidFill>
                <a:srgbClr val="CC0000"/>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82" name="Google Shape;482;p12"/>
            <p:cNvSpPr/>
            <p:nvPr/>
          </p:nvSpPr>
          <p:spPr>
            <a:xfrm>
              <a:off x="2071687" y="3621087"/>
              <a:ext cx="185737" cy="214312"/>
            </a:xfrm>
            <a:custGeom>
              <a:avLst/>
              <a:gdLst/>
              <a:ahLst/>
              <a:cxnLst/>
              <a:rect l="0" t="0" r="0" b="0"/>
              <a:pathLst>
                <a:path w="466" h="538" extrusionOk="0">
                  <a:moveTo>
                    <a:pt x="0" y="62"/>
                  </a:moveTo>
                  <a:lnTo>
                    <a:pt x="2" y="73"/>
                  </a:lnTo>
                  <a:lnTo>
                    <a:pt x="38" y="136"/>
                  </a:lnTo>
                  <a:lnTo>
                    <a:pt x="185" y="313"/>
                  </a:lnTo>
                  <a:lnTo>
                    <a:pt x="256" y="388"/>
                  </a:lnTo>
                  <a:lnTo>
                    <a:pt x="413" y="518"/>
                  </a:lnTo>
                  <a:lnTo>
                    <a:pt x="431" y="527"/>
                  </a:lnTo>
                  <a:lnTo>
                    <a:pt x="442" y="536"/>
                  </a:lnTo>
                  <a:lnTo>
                    <a:pt x="454" y="538"/>
                  </a:lnTo>
                  <a:lnTo>
                    <a:pt x="463" y="538"/>
                  </a:lnTo>
                  <a:lnTo>
                    <a:pt x="466" y="532"/>
                  </a:lnTo>
                  <a:lnTo>
                    <a:pt x="466" y="521"/>
                  </a:lnTo>
                  <a:lnTo>
                    <a:pt x="427" y="417"/>
                  </a:lnTo>
                  <a:lnTo>
                    <a:pt x="294" y="144"/>
                  </a:lnTo>
                  <a:lnTo>
                    <a:pt x="238" y="58"/>
                  </a:lnTo>
                  <a:lnTo>
                    <a:pt x="209" y="27"/>
                  </a:lnTo>
                  <a:lnTo>
                    <a:pt x="156" y="2"/>
                  </a:lnTo>
                  <a:lnTo>
                    <a:pt x="121" y="0"/>
                  </a:lnTo>
                  <a:lnTo>
                    <a:pt x="52" y="8"/>
                  </a:lnTo>
                  <a:lnTo>
                    <a:pt x="26" y="23"/>
                  </a:lnTo>
                  <a:lnTo>
                    <a:pt x="8" y="38"/>
                  </a:lnTo>
                  <a:lnTo>
                    <a:pt x="2" y="44"/>
                  </a:lnTo>
                  <a:lnTo>
                    <a:pt x="0" y="52"/>
                  </a:lnTo>
                  <a:lnTo>
                    <a:pt x="0" y="62"/>
                  </a:lnTo>
                  <a:close/>
                </a:path>
              </a:pathLst>
            </a:custGeom>
            <a:solidFill>
              <a:srgbClr val="FF6565"/>
            </a:solidFill>
            <a:ln w="9525" cap="flat" cmpd="sng">
              <a:solidFill>
                <a:srgbClr val="CC0000"/>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83" name="Google Shape;483;p12"/>
            <p:cNvSpPr/>
            <p:nvPr/>
          </p:nvSpPr>
          <p:spPr>
            <a:xfrm>
              <a:off x="1862137" y="3886200"/>
              <a:ext cx="225425" cy="176212"/>
            </a:xfrm>
            <a:custGeom>
              <a:avLst/>
              <a:gdLst/>
              <a:ahLst/>
              <a:cxnLst/>
              <a:rect l="0" t="0" r="0" b="0"/>
              <a:pathLst>
                <a:path w="570" h="444" extrusionOk="0">
                  <a:moveTo>
                    <a:pt x="70" y="13"/>
                  </a:moveTo>
                  <a:lnTo>
                    <a:pt x="18" y="50"/>
                  </a:lnTo>
                  <a:lnTo>
                    <a:pt x="2" y="71"/>
                  </a:lnTo>
                  <a:lnTo>
                    <a:pt x="0" y="79"/>
                  </a:lnTo>
                  <a:lnTo>
                    <a:pt x="0" y="88"/>
                  </a:lnTo>
                  <a:lnTo>
                    <a:pt x="2" y="97"/>
                  </a:lnTo>
                  <a:lnTo>
                    <a:pt x="8" y="106"/>
                  </a:lnTo>
                  <a:lnTo>
                    <a:pt x="29" y="130"/>
                  </a:lnTo>
                  <a:lnTo>
                    <a:pt x="91" y="186"/>
                  </a:lnTo>
                  <a:lnTo>
                    <a:pt x="262" y="305"/>
                  </a:lnTo>
                  <a:lnTo>
                    <a:pt x="443" y="403"/>
                  </a:lnTo>
                  <a:lnTo>
                    <a:pt x="534" y="441"/>
                  </a:lnTo>
                  <a:lnTo>
                    <a:pt x="549" y="444"/>
                  </a:lnTo>
                  <a:lnTo>
                    <a:pt x="561" y="444"/>
                  </a:lnTo>
                  <a:lnTo>
                    <a:pt x="567" y="441"/>
                  </a:lnTo>
                  <a:lnTo>
                    <a:pt x="570" y="435"/>
                  </a:lnTo>
                  <a:lnTo>
                    <a:pt x="567" y="423"/>
                  </a:lnTo>
                  <a:lnTo>
                    <a:pt x="558" y="405"/>
                  </a:lnTo>
                  <a:lnTo>
                    <a:pt x="426" y="234"/>
                  </a:lnTo>
                  <a:lnTo>
                    <a:pt x="233" y="34"/>
                  </a:lnTo>
                  <a:lnTo>
                    <a:pt x="195" y="11"/>
                  </a:lnTo>
                  <a:lnTo>
                    <a:pt x="177" y="5"/>
                  </a:lnTo>
                  <a:lnTo>
                    <a:pt x="139" y="0"/>
                  </a:lnTo>
                  <a:lnTo>
                    <a:pt x="70" y="13"/>
                  </a:lnTo>
                  <a:close/>
                </a:path>
              </a:pathLst>
            </a:custGeom>
            <a:solidFill>
              <a:srgbClr val="FF6565"/>
            </a:solidFill>
            <a:ln w="9525" cap="flat" cmpd="sng">
              <a:solidFill>
                <a:srgbClr val="CC0000"/>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grpSp>
        <p:nvGrpSpPr>
          <p:cNvPr id="484" name="Google Shape;484;p12"/>
          <p:cNvGrpSpPr/>
          <p:nvPr/>
        </p:nvGrpSpPr>
        <p:grpSpPr>
          <a:xfrm>
            <a:off x="4749800" y="4044950"/>
            <a:ext cx="333375" cy="323850"/>
            <a:chOff x="4749800" y="4044950"/>
            <a:chExt cx="333375" cy="323850"/>
          </a:xfrm>
        </p:grpSpPr>
        <p:sp>
          <p:nvSpPr>
            <p:cNvPr id="485" name="Google Shape;485;p12"/>
            <p:cNvSpPr/>
            <p:nvPr/>
          </p:nvSpPr>
          <p:spPr>
            <a:xfrm>
              <a:off x="4749800" y="4267200"/>
              <a:ext cx="333375" cy="101600"/>
            </a:xfrm>
            <a:custGeom>
              <a:avLst/>
              <a:gdLst/>
              <a:ahLst/>
              <a:cxnLst/>
              <a:rect l="0" t="0" r="0" b="0"/>
              <a:pathLst>
                <a:path w="210" h="64" extrusionOk="0">
                  <a:moveTo>
                    <a:pt x="0" y="64"/>
                  </a:moveTo>
                  <a:cubicBezTo>
                    <a:pt x="31" y="31"/>
                    <a:pt x="10" y="48"/>
                    <a:pt x="73" y="27"/>
                  </a:cubicBezTo>
                  <a:cubicBezTo>
                    <a:pt x="82" y="24"/>
                    <a:pt x="91" y="21"/>
                    <a:pt x="100" y="18"/>
                  </a:cubicBezTo>
                  <a:cubicBezTo>
                    <a:pt x="109" y="15"/>
                    <a:pt x="128" y="9"/>
                    <a:pt x="128" y="9"/>
                  </a:cubicBezTo>
                  <a:cubicBezTo>
                    <a:pt x="185" y="16"/>
                    <a:pt x="210" y="0"/>
                    <a:pt x="210" y="55"/>
                  </a:cubicBezTo>
                </a:path>
              </a:pathLst>
            </a:custGeom>
            <a:noFill/>
            <a:ln w="9525" cap="flat" cmpd="sng">
              <a:solidFill>
                <a:schemeClr val="accent2"/>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86" name="Google Shape;486;p12"/>
            <p:cNvSpPr/>
            <p:nvPr/>
          </p:nvSpPr>
          <p:spPr>
            <a:xfrm>
              <a:off x="4775200" y="4044950"/>
              <a:ext cx="192087" cy="163512"/>
            </a:xfrm>
            <a:custGeom>
              <a:avLst/>
              <a:gdLst/>
              <a:ahLst/>
              <a:cxnLst/>
              <a:rect l="0" t="0" r="0" b="0"/>
              <a:pathLst>
                <a:path w="121" h="103" extrusionOk="0">
                  <a:moveTo>
                    <a:pt x="20" y="48"/>
                  </a:moveTo>
                  <a:cubicBezTo>
                    <a:pt x="84" y="6"/>
                    <a:pt x="93" y="0"/>
                    <a:pt x="48" y="30"/>
                  </a:cubicBezTo>
                  <a:cubicBezTo>
                    <a:pt x="0" y="103"/>
                    <a:pt x="87" y="39"/>
                    <a:pt x="121" y="39"/>
                  </a:cubicBezTo>
                </a:path>
              </a:pathLst>
            </a:custGeom>
            <a:noFill/>
            <a:ln w="9525" cap="flat" cmpd="sng">
              <a:solidFill>
                <a:schemeClr val="accent2"/>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sp>
        <p:nvSpPr>
          <p:cNvPr id="487" name="Google Shape;487;p12"/>
          <p:cNvSpPr/>
          <p:nvPr/>
        </p:nvSpPr>
        <p:spPr>
          <a:xfrm>
            <a:off x="7242175" y="4210050"/>
            <a:ext cx="290512" cy="201612"/>
          </a:xfrm>
          <a:custGeom>
            <a:avLst/>
            <a:gdLst/>
            <a:ahLst/>
            <a:cxnLst/>
            <a:rect l="0" t="0" r="0" b="0"/>
            <a:pathLst>
              <a:path w="164" h="100" extrusionOk="0">
                <a:moveTo>
                  <a:pt x="0" y="27"/>
                </a:moveTo>
                <a:cubicBezTo>
                  <a:pt x="30" y="17"/>
                  <a:pt x="61" y="10"/>
                  <a:pt x="91" y="0"/>
                </a:cubicBezTo>
                <a:cubicBezTo>
                  <a:pt x="106" y="3"/>
                  <a:pt x="122" y="4"/>
                  <a:pt x="137" y="9"/>
                </a:cubicBezTo>
                <a:cubicBezTo>
                  <a:pt x="147" y="13"/>
                  <a:pt x="164" y="16"/>
                  <a:pt x="164" y="27"/>
                </a:cubicBezTo>
                <a:cubicBezTo>
                  <a:pt x="164" y="39"/>
                  <a:pt x="115" y="52"/>
                  <a:pt x="109" y="54"/>
                </a:cubicBezTo>
                <a:cubicBezTo>
                  <a:pt x="50" y="93"/>
                  <a:pt x="70" y="75"/>
                  <a:pt x="45" y="100"/>
                </a:cubicBezTo>
              </a:path>
            </a:pathLst>
          </a:custGeom>
          <a:solidFill>
            <a:srgbClr val="9900CC"/>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43"/>
                                        </p:tgtEl>
                                        <p:attrNameLst>
                                          <p:attrName>style.visibility</p:attrName>
                                        </p:attrNameLst>
                                      </p:cBhvr>
                                      <p:to>
                                        <p:strVal val="visible"/>
                                      </p:to>
                                    </p:set>
                                    <p:animEffect transition="in" filter="fade">
                                      <p:cBhvr>
                                        <p:cTn id="7" dur="1000"/>
                                        <p:tgtEl>
                                          <p:spTgt spid="443"/>
                                        </p:tgtEl>
                                      </p:cBhvr>
                                    </p:animEffect>
                                  </p:childTnLst>
                                </p:cTn>
                              </p:par>
                            </p:childTnLst>
                          </p:cTn>
                        </p:par>
                        <p:par>
                          <p:cTn id="8" fill="hold">
                            <p:stCondLst>
                              <p:cond delay="1000"/>
                            </p:stCondLst>
                            <p:childTnLst>
                              <p:par>
                                <p:cTn id="9" presetID="1" presetClass="entr" presetSubtype="0" fill="hold" nodeType="afterEffect">
                                  <p:stCondLst>
                                    <p:cond delay="0"/>
                                  </p:stCondLst>
                                  <p:childTnLst>
                                    <p:set>
                                      <p:cBhvr>
                                        <p:cTn id="10" dur="1" fill="hold">
                                          <p:stCondLst>
                                            <p:cond delay="0"/>
                                          </p:stCondLst>
                                        </p:cTn>
                                        <p:tgtEl>
                                          <p:spTgt spid="48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44"/>
                                        </p:tgtEl>
                                        <p:attrNameLst>
                                          <p:attrName>style.visibility</p:attrName>
                                        </p:attrNameLst>
                                      </p:cBhvr>
                                      <p:to>
                                        <p:strVal val="visible"/>
                                      </p:to>
                                    </p:set>
                                    <p:animEffect transition="in" filter="fade">
                                      <p:cBhvr>
                                        <p:cTn id="15" dur="1000"/>
                                        <p:tgtEl>
                                          <p:spTgt spid="444"/>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445"/>
                                        </p:tgtEl>
                                        <p:attrNameLst>
                                          <p:attrName>style.visibility</p:attrName>
                                        </p:attrNameLst>
                                      </p:cBhvr>
                                      <p:to>
                                        <p:strVal val="visible"/>
                                      </p:to>
                                    </p:set>
                                    <p:animEffect transition="in" filter="fade">
                                      <p:cBhvr>
                                        <p:cTn id="20" dur="1000"/>
                                        <p:tgtEl>
                                          <p:spTgt spid="4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Shape 491"/>
        <p:cNvGrpSpPr/>
        <p:nvPr/>
      </p:nvGrpSpPr>
      <p:grpSpPr>
        <a:xfrm>
          <a:off x="0" y="0"/>
          <a:ext cx="0" cy="0"/>
          <a:chOff x="0" y="0"/>
          <a:chExt cx="0" cy="0"/>
        </a:xfrm>
      </p:grpSpPr>
      <p:sp>
        <p:nvSpPr>
          <p:cNvPr id="492" name="Google Shape;492;p13"/>
          <p:cNvSpPr/>
          <p:nvPr/>
        </p:nvSpPr>
        <p:spPr>
          <a:xfrm>
            <a:off x="3124200" y="685800"/>
            <a:ext cx="2819400" cy="849312"/>
          </a:xfrm>
          <a:prstGeom prst="roundRect">
            <a:avLst>
              <a:gd name="adj" fmla="val 16667"/>
            </a:avLst>
          </a:prstGeom>
          <a:solidFill>
            <a:srgbClr val="FFFFFF"/>
          </a:solidFill>
          <a:ln w="38100" cap="flat" cmpd="sng">
            <a:solidFill>
              <a:srgbClr val="FF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93" name="Google Shape;493;p13"/>
          <p:cNvSpPr txBox="1"/>
          <p:nvPr/>
        </p:nvSpPr>
        <p:spPr>
          <a:xfrm>
            <a:off x="457200" y="685800"/>
            <a:ext cx="8229600" cy="4862512"/>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accent2"/>
              </a:buClr>
              <a:buSzPts val="4400"/>
              <a:buFont typeface="Arial"/>
              <a:buNone/>
            </a:pPr>
            <a:r>
              <a:rPr lang="en-US" sz="4400" b="1" i="0" u="none">
                <a:solidFill>
                  <a:schemeClr val="accent2"/>
                </a:solidFill>
                <a:latin typeface="Arial"/>
                <a:ea typeface="Arial"/>
                <a:cs typeface="Arial"/>
                <a:sym typeface="Arial"/>
              </a:rPr>
              <a:t>MarkED</a:t>
            </a:r>
            <a:endParaRPr sz="2400" b="0" i="0" u="none">
              <a:solidFill>
                <a:schemeClr val="lt1"/>
              </a:solidFill>
              <a:latin typeface="Arial"/>
              <a:ea typeface="Arial"/>
              <a:cs typeface="Arial"/>
              <a:sym typeface="Arial"/>
            </a:endParaRPr>
          </a:p>
          <a:p>
            <a:pPr marL="0" marR="0" lvl="0" indent="0" algn="ctr" rtl="0">
              <a:lnSpc>
                <a:spcPct val="100000"/>
              </a:lnSpc>
              <a:spcBef>
                <a:spcPts val="1200"/>
              </a:spcBef>
              <a:spcAft>
                <a:spcPts val="0"/>
              </a:spcAft>
              <a:buClr>
                <a:schemeClr val="dk1"/>
              </a:buClr>
              <a:buSzPts val="2400"/>
              <a:buFont typeface="Arial"/>
              <a:buNone/>
            </a:pPr>
            <a:endParaRPr sz="2400" b="0" i="0" u="none">
              <a:solidFill>
                <a:schemeClr val="dk1"/>
              </a:solidFill>
              <a:latin typeface="Arial"/>
              <a:ea typeface="Arial"/>
              <a:cs typeface="Arial"/>
              <a:sym typeface="Arial"/>
            </a:endParaRPr>
          </a:p>
          <a:p>
            <a:pPr marL="0" marR="0" lvl="0" indent="0" algn="ctr" rtl="0">
              <a:lnSpc>
                <a:spcPct val="100000"/>
              </a:lnSpc>
              <a:spcBef>
                <a:spcPts val="1600"/>
              </a:spcBef>
              <a:spcAft>
                <a:spcPts val="0"/>
              </a:spcAft>
              <a:buClr>
                <a:srgbClr val="FFFFFF"/>
              </a:buClr>
              <a:buSzPts val="3200"/>
              <a:buFont typeface="Arial"/>
              <a:buNone/>
            </a:pPr>
            <a:r>
              <a:rPr lang="en-US" sz="3200" b="0" i="0" u="none">
                <a:solidFill>
                  <a:srgbClr val="FFFFFF"/>
                </a:solidFill>
                <a:latin typeface="Arial"/>
                <a:ea typeface="Arial"/>
                <a:cs typeface="Arial"/>
                <a:sym typeface="Arial"/>
              </a:rPr>
              <a:t>Acknowledgments</a:t>
            </a:r>
            <a:endParaRPr/>
          </a:p>
          <a:p>
            <a:pPr marL="0" marR="0" lvl="0" indent="0" algn="ctr" rtl="0">
              <a:lnSpc>
                <a:spcPct val="100000"/>
              </a:lnSpc>
              <a:spcBef>
                <a:spcPts val="1400"/>
              </a:spcBef>
              <a:spcAft>
                <a:spcPts val="0"/>
              </a:spcAft>
              <a:buClr>
                <a:srgbClr val="FFFFFF"/>
              </a:buClr>
              <a:buSzPts val="2800"/>
              <a:buFont typeface="Arial"/>
              <a:buNone/>
            </a:pPr>
            <a:r>
              <a:rPr lang="en-US" sz="2800" b="0" i="0" u="none">
                <a:solidFill>
                  <a:srgbClr val="FFFFFF"/>
                </a:solidFill>
                <a:latin typeface="Arial"/>
                <a:ea typeface="Arial"/>
                <a:cs typeface="Arial"/>
                <a:sym typeface="Arial"/>
              </a:rPr>
              <a:t>Original Developers</a:t>
            </a:r>
            <a:endParaRPr/>
          </a:p>
          <a:p>
            <a:pPr marL="0" marR="0" lvl="0" indent="0" algn="ctr" rtl="0">
              <a:lnSpc>
                <a:spcPct val="100000"/>
              </a:lnSpc>
              <a:spcBef>
                <a:spcPts val="280"/>
              </a:spcBef>
              <a:spcAft>
                <a:spcPts val="0"/>
              </a:spcAft>
              <a:buClr>
                <a:srgbClr val="FFFFFF"/>
              </a:buClr>
              <a:buSzPts val="2800"/>
              <a:buFont typeface="Arial"/>
              <a:buNone/>
            </a:pPr>
            <a:r>
              <a:rPr lang="en-US" sz="2800" b="0" i="0" u="none">
                <a:solidFill>
                  <a:srgbClr val="FFFFFF"/>
                </a:solidFill>
                <a:latin typeface="Arial"/>
                <a:ea typeface="Arial"/>
                <a:cs typeface="Arial"/>
                <a:sym typeface="Arial"/>
              </a:rPr>
              <a:t>Lelia Ventling and Mary C. Hollaway, MarkED</a:t>
            </a:r>
            <a:endParaRPr/>
          </a:p>
          <a:p>
            <a:pPr marL="0" marR="0" lvl="0" indent="0" algn="ctr" rtl="0">
              <a:lnSpc>
                <a:spcPct val="100000"/>
              </a:lnSpc>
              <a:spcBef>
                <a:spcPts val="1400"/>
              </a:spcBef>
              <a:spcAft>
                <a:spcPts val="0"/>
              </a:spcAft>
              <a:buClr>
                <a:srgbClr val="FFFFFF"/>
              </a:buClr>
              <a:buSzPts val="2800"/>
              <a:buFont typeface="Arial"/>
              <a:buNone/>
            </a:pPr>
            <a:r>
              <a:rPr lang="en-US" sz="2800" b="0" i="0" u="none">
                <a:solidFill>
                  <a:srgbClr val="FFFFFF"/>
                </a:solidFill>
                <a:latin typeface="Arial"/>
                <a:ea typeface="Arial"/>
                <a:cs typeface="Arial"/>
                <a:sym typeface="Arial"/>
              </a:rPr>
              <a:t>Version 1.0</a:t>
            </a:r>
            <a:endParaRPr/>
          </a:p>
          <a:p>
            <a:pPr marL="0" marR="0" lvl="0" indent="0" algn="ctr" rtl="0">
              <a:lnSpc>
                <a:spcPct val="100000"/>
              </a:lnSpc>
              <a:spcBef>
                <a:spcPts val="1400"/>
              </a:spcBef>
              <a:spcAft>
                <a:spcPts val="0"/>
              </a:spcAft>
              <a:buClr>
                <a:srgbClr val="FFFFFF"/>
              </a:buClr>
              <a:buSzPts val="2800"/>
              <a:buFont typeface="Arial"/>
              <a:buNone/>
            </a:pPr>
            <a:r>
              <a:rPr lang="en-US" sz="2800" b="0" i="0" u="none">
                <a:solidFill>
                  <a:srgbClr val="FFFFFF"/>
                </a:solidFill>
                <a:latin typeface="Arial"/>
                <a:ea typeface="Arial"/>
                <a:cs typeface="Arial"/>
                <a:sym typeface="Arial"/>
              </a:rPr>
              <a:t>Copyright </a:t>
            </a:r>
            <a:r>
              <a:rPr lang="en-US" sz="2800" b="0" i="0" u="none">
                <a:solidFill>
                  <a:srgbClr val="FFFFFF"/>
                </a:solidFill>
                <a:latin typeface="Noto Sans Symbols"/>
                <a:ea typeface="Noto Sans Symbols"/>
                <a:cs typeface="Noto Sans Symbols"/>
                <a:sym typeface="Noto Sans Symbols"/>
              </a:rPr>
              <a:t>©</a:t>
            </a:r>
            <a:r>
              <a:rPr lang="en-US" sz="2800" b="0" i="0" u="none">
                <a:solidFill>
                  <a:srgbClr val="FFFFFF"/>
                </a:solidFill>
                <a:latin typeface="Arial"/>
                <a:ea typeface="Arial"/>
                <a:cs typeface="Arial"/>
                <a:sym typeface="Arial"/>
              </a:rPr>
              <a:t> 2006</a:t>
            </a:r>
            <a:endParaRPr/>
          </a:p>
          <a:p>
            <a:pPr marL="0" marR="0" lvl="0" indent="0" algn="ctr" rtl="0">
              <a:lnSpc>
                <a:spcPct val="100000"/>
              </a:lnSpc>
              <a:spcBef>
                <a:spcPts val="0"/>
              </a:spcBef>
              <a:spcAft>
                <a:spcPts val="0"/>
              </a:spcAft>
              <a:buClr>
                <a:srgbClr val="FFFFFF"/>
              </a:buClr>
              <a:buSzPts val="2800"/>
              <a:buFont typeface="Arial"/>
              <a:buNone/>
            </a:pPr>
            <a:r>
              <a:rPr lang="en-US" sz="2800" b="0" i="0" u="none">
                <a:solidFill>
                  <a:srgbClr val="FFFFFF"/>
                </a:solidFill>
                <a:latin typeface="Arial"/>
                <a:ea typeface="Arial"/>
                <a:cs typeface="Arial"/>
                <a:sym typeface="Arial"/>
              </a:rPr>
              <a:t>MarkED Resource Center</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497"/>
        <p:cNvGrpSpPr/>
        <p:nvPr/>
      </p:nvGrpSpPr>
      <p:grpSpPr>
        <a:xfrm>
          <a:off x="0" y="0"/>
          <a:ext cx="0" cy="0"/>
          <a:chOff x="0" y="0"/>
          <a:chExt cx="0" cy="0"/>
        </a:xfrm>
      </p:grpSpPr>
      <p:sp>
        <p:nvSpPr>
          <p:cNvPr id="498" name="Google Shape;498;p14"/>
          <p:cNvSpPr txBox="1"/>
          <p:nvPr/>
        </p:nvSpPr>
        <p:spPr>
          <a:xfrm>
            <a:off x="609600" y="1346200"/>
            <a:ext cx="8077200" cy="4048125"/>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lt1"/>
              </a:buClr>
              <a:buSzPts val="3200"/>
              <a:buFont typeface="Arial"/>
              <a:buNone/>
            </a:pPr>
            <a:r>
              <a:rPr lang="en-US" sz="3200" b="1" i="0" u="none">
                <a:solidFill>
                  <a:schemeClr val="lt1"/>
                </a:solidFill>
                <a:latin typeface="Arial"/>
                <a:ea typeface="Arial"/>
                <a:cs typeface="Arial"/>
                <a:sym typeface="Arial"/>
              </a:rPr>
              <a:t>Copyright:</a:t>
            </a:r>
            <a:endParaRPr sz="2400" b="1" i="0" u="none">
              <a:solidFill>
                <a:schemeClr val="lt1"/>
              </a:solidFill>
              <a:latin typeface="Arial"/>
              <a:ea typeface="Arial"/>
              <a:cs typeface="Arial"/>
              <a:sym typeface="Arial"/>
            </a:endParaRPr>
          </a:p>
          <a:p>
            <a:pPr marL="0" marR="0" lvl="0" indent="0" algn="l" rtl="0">
              <a:lnSpc>
                <a:spcPct val="100000"/>
              </a:lnSpc>
              <a:spcBef>
                <a:spcPts val="1200"/>
              </a:spcBef>
              <a:spcAft>
                <a:spcPts val="0"/>
              </a:spcAft>
              <a:buClr>
                <a:schemeClr val="lt1"/>
              </a:buClr>
              <a:buSzPts val="2400"/>
              <a:buFont typeface="Arial"/>
              <a:buNone/>
            </a:pPr>
            <a:r>
              <a:rPr lang="en-US" sz="2400" b="1" i="0" u="none">
                <a:solidFill>
                  <a:schemeClr val="lt1"/>
                </a:solidFill>
                <a:latin typeface="Arial"/>
                <a:ea typeface="Arial"/>
                <a:cs typeface="Arial"/>
                <a:sym typeface="Arial"/>
              </a:rPr>
              <a:t>All photographic digital images on this CD are owned by the aforementioned photographic resources or their licensors and are protected by the United States copyright laws, international treaty provisions, and applicable laws. No title to or intellectual property rights to the images on this CD are transferred to you. These sources retain all rights and are not to be used, digitally copied, transferred, or manipulated in any way. To do so is a violation of federal copyright laws.</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502"/>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33"/>
        <p:cNvGrpSpPr/>
        <p:nvPr/>
      </p:nvGrpSpPr>
      <p:grpSpPr>
        <a:xfrm>
          <a:off x="0" y="0"/>
          <a:ext cx="0" cy="0"/>
          <a:chOff x="0" y="0"/>
          <a:chExt cx="0" cy="0"/>
        </a:xfrm>
      </p:grpSpPr>
      <p:sp>
        <p:nvSpPr>
          <p:cNvPr id="34" name="Google Shape;34;p4"/>
          <p:cNvSpPr txBox="1"/>
          <p:nvPr/>
        </p:nvSpPr>
        <p:spPr>
          <a:xfrm>
            <a:off x="2411412" y="2687637"/>
            <a:ext cx="5762625" cy="1739900"/>
          </a:xfrm>
          <a:prstGeom prst="rect">
            <a:avLst/>
          </a:prstGeom>
          <a:noFill/>
          <a:ln>
            <a:noFill/>
          </a:ln>
          <a:effectLst>
            <a:outerShdw blurRad="63500" dist="35921" dir="2700000">
              <a:schemeClr val="dk1"/>
            </a:outerShdw>
          </a:effectLst>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FF66"/>
              </a:buClr>
              <a:buSzPts val="3600"/>
              <a:buFont typeface="Arial"/>
              <a:buNone/>
            </a:pPr>
            <a:r>
              <a:rPr lang="en-US" sz="3600" b="1" i="0" u="none" strike="noStrike" cap="none">
                <a:solidFill>
                  <a:srgbClr val="FFFF66"/>
                </a:solidFill>
                <a:latin typeface="Arial"/>
                <a:ea typeface="Arial"/>
                <a:cs typeface="Arial"/>
                <a:sym typeface="Arial"/>
              </a:rPr>
              <a:t>Explain the importance of participating in a group discussion.</a:t>
            </a:r>
            <a:endParaRPr/>
          </a:p>
        </p:txBody>
      </p:sp>
      <p:pic>
        <p:nvPicPr>
          <p:cNvPr id="35" name="Google Shape;35;p4"/>
          <p:cNvPicPr preferRelativeResize="0"/>
          <p:nvPr/>
        </p:nvPicPr>
        <p:blipFill rotWithShape="1">
          <a:blip r:embed="rId4">
            <a:alphaModFix/>
          </a:blip>
          <a:srcRect/>
          <a:stretch/>
        </p:blipFill>
        <p:spPr>
          <a:xfrm>
            <a:off x="403225" y="2597150"/>
            <a:ext cx="1027112" cy="1017587"/>
          </a:xfrm>
          <a:prstGeom prst="rect">
            <a:avLst/>
          </a:prstGeom>
          <a:noFill/>
          <a:ln>
            <a:noFill/>
          </a:ln>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00"/>
                                  </p:stCondLst>
                                  <p:childTnLst>
                                    <p:set>
                                      <p:cBhvr>
                                        <p:cTn id="6" dur="1" fill="hold">
                                          <p:stCondLst>
                                            <p:cond delay="0"/>
                                          </p:stCondLst>
                                        </p:cTn>
                                        <p:tgtEl>
                                          <p:spTgt spid="35"/>
                                        </p:tgtEl>
                                        <p:attrNameLst>
                                          <p:attrName>style.visibility</p:attrName>
                                        </p:attrNameLst>
                                      </p:cBhvr>
                                      <p:to>
                                        <p:strVal val="visible"/>
                                      </p:to>
                                    </p:set>
                                    <p:animEffect transition="in" filter="fade">
                                      <p:cBhvr>
                                        <p:cTn id="7" dur="1000"/>
                                        <p:tgtEl>
                                          <p:spTgt spid="35"/>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34"/>
                                        </p:tgtEl>
                                        <p:attrNameLst>
                                          <p:attrName>style.visibility</p:attrName>
                                        </p:attrNameLst>
                                      </p:cBhvr>
                                      <p:to>
                                        <p:strVal val="visible"/>
                                      </p:to>
                                    </p:set>
                                    <p:animEffect transition="in" filter="fade">
                                      <p:cBhvr>
                                        <p:cTn id="11" dur="10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39"/>
        <p:cNvGrpSpPr/>
        <p:nvPr/>
      </p:nvGrpSpPr>
      <p:grpSpPr>
        <a:xfrm>
          <a:off x="0" y="0"/>
          <a:ext cx="0" cy="0"/>
          <a:chOff x="0" y="0"/>
          <a:chExt cx="0" cy="0"/>
        </a:xfrm>
      </p:grpSpPr>
      <p:sp>
        <p:nvSpPr>
          <p:cNvPr id="40" name="Google Shape;40;p5"/>
          <p:cNvSpPr txBox="1"/>
          <p:nvPr/>
        </p:nvSpPr>
        <p:spPr>
          <a:xfrm>
            <a:off x="304800" y="2474912"/>
            <a:ext cx="3048000" cy="503237"/>
          </a:xfrm>
          <a:prstGeom prst="rect">
            <a:avLst/>
          </a:prstGeom>
          <a:noFill/>
          <a:ln>
            <a:noFill/>
          </a:ln>
        </p:spPr>
        <p:txBody>
          <a:bodyPr spcFirstLastPara="1" wrap="square" lIns="91425" tIns="45700" rIns="91425" bIns="45700" anchor="t" anchorCtr="0">
            <a:noAutofit/>
          </a:bodyPr>
          <a:lstStyle/>
          <a:p>
            <a:pPr marL="347662" marR="0" lvl="0" indent="-347662" algn="l" rtl="0">
              <a:lnSpc>
                <a:spcPct val="100000"/>
              </a:lnSpc>
              <a:spcBef>
                <a:spcPts val="0"/>
              </a:spcBef>
              <a:spcAft>
                <a:spcPts val="0"/>
              </a:spcAft>
              <a:buClr>
                <a:srgbClr val="FFFF00"/>
              </a:buClr>
              <a:buSzPts val="2700"/>
              <a:buFont typeface="Noto Sans Symbols"/>
              <a:buChar char="✓"/>
            </a:pPr>
            <a:r>
              <a:rPr lang="en-US" sz="2700" b="1" i="0" u="none" strike="noStrike" cap="none">
                <a:solidFill>
                  <a:srgbClr val="FFFF00"/>
                </a:solidFill>
                <a:latin typeface="Arial"/>
                <a:ea typeface="Arial"/>
                <a:cs typeface="Arial"/>
                <a:sym typeface="Arial"/>
              </a:rPr>
              <a:t>Perform a task</a:t>
            </a:r>
            <a:endParaRPr/>
          </a:p>
        </p:txBody>
      </p:sp>
      <p:sp>
        <p:nvSpPr>
          <p:cNvPr id="41" name="Google Shape;41;p5"/>
          <p:cNvSpPr txBox="1"/>
          <p:nvPr/>
        </p:nvSpPr>
        <p:spPr>
          <a:xfrm>
            <a:off x="304800" y="3136900"/>
            <a:ext cx="3733800" cy="503237"/>
          </a:xfrm>
          <a:prstGeom prst="rect">
            <a:avLst/>
          </a:prstGeom>
          <a:noFill/>
          <a:ln>
            <a:noFill/>
          </a:ln>
        </p:spPr>
        <p:txBody>
          <a:bodyPr spcFirstLastPara="1" wrap="square" lIns="91425" tIns="45700" rIns="91425" bIns="45700" anchor="t" anchorCtr="0">
            <a:noAutofit/>
          </a:bodyPr>
          <a:lstStyle/>
          <a:p>
            <a:pPr marL="347662" marR="0" lvl="0" indent="-347662" algn="l" rtl="0">
              <a:lnSpc>
                <a:spcPct val="100000"/>
              </a:lnSpc>
              <a:spcBef>
                <a:spcPts val="0"/>
              </a:spcBef>
              <a:spcAft>
                <a:spcPts val="0"/>
              </a:spcAft>
              <a:buClr>
                <a:srgbClr val="FFFF00"/>
              </a:buClr>
              <a:buSzPts val="2700"/>
              <a:buFont typeface="Noto Sans Symbols"/>
              <a:buChar char="✓"/>
            </a:pPr>
            <a:r>
              <a:rPr lang="en-US" sz="2700" b="1" i="0" u="none" strike="noStrike" cap="none">
                <a:solidFill>
                  <a:srgbClr val="FF00FF"/>
                </a:solidFill>
                <a:latin typeface="Arial"/>
                <a:ea typeface="Arial"/>
                <a:cs typeface="Arial"/>
                <a:sym typeface="Arial"/>
              </a:rPr>
              <a:t>Solve a problem</a:t>
            </a:r>
            <a:endParaRPr/>
          </a:p>
        </p:txBody>
      </p:sp>
      <p:sp>
        <p:nvSpPr>
          <p:cNvPr id="42" name="Google Shape;42;p5"/>
          <p:cNvSpPr txBox="1"/>
          <p:nvPr/>
        </p:nvSpPr>
        <p:spPr>
          <a:xfrm>
            <a:off x="304800" y="3841750"/>
            <a:ext cx="4156075" cy="503237"/>
          </a:xfrm>
          <a:prstGeom prst="rect">
            <a:avLst/>
          </a:prstGeom>
          <a:noFill/>
          <a:ln>
            <a:noFill/>
          </a:ln>
        </p:spPr>
        <p:txBody>
          <a:bodyPr spcFirstLastPara="1" wrap="square" lIns="91425" tIns="45700" rIns="91425" bIns="45700" anchor="t" anchorCtr="0">
            <a:noAutofit/>
          </a:bodyPr>
          <a:lstStyle/>
          <a:p>
            <a:pPr marL="347662" marR="0" lvl="0" indent="-347662" algn="l" rtl="0">
              <a:lnSpc>
                <a:spcPct val="100000"/>
              </a:lnSpc>
              <a:spcBef>
                <a:spcPts val="0"/>
              </a:spcBef>
              <a:spcAft>
                <a:spcPts val="0"/>
              </a:spcAft>
              <a:buClr>
                <a:srgbClr val="FFFF00"/>
              </a:buClr>
              <a:buSzPts val="2700"/>
              <a:buFont typeface="Noto Sans Symbols"/>
              <a:buChar char="✓"/>
            </a:pPr>
            <a:r>
              <a:rPr lang="en-US" sz="2700" b="1" i="0" u="none" strike="noStrike" cap="none">
                <a:solidFill>
                  <a:srgbClr val="00FF00"/>
                </a:solidFill>
                <a:latin typeface="Arial"/>
                <a:ea typeface="Arial"/>
                <a:cs typeface="Arial"/>
                <a:sym typeface="Arial"/>
              </a:rPr>
              <a:t>Make a decision</a:t>
            </a:r>
            <a:endParaRPr/>
          </a:p>
        </p:txBody>
      </p:sp>
      <p:sp>
        <p:nvSpPr>
          <p:cNvPr id="43" name="Google Shape;43;p5"/>
          <p:cNvSpPr/>
          <p:nvPr/>
        </p:nvSpPr>
        <p:spPr>
          <a:xfrm>
            <a:off x="0" y="5638800"/>
            <a:ext cx="9217025" cy="1298575"/>
          </a:xfrm>
          <a:prstGeom prst="rect">
            <a:avLst/>
          </a:prstGeom>
          <a:solidFill>
            <a:schemeClr val="dk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4" name="Google Shape;44;p5"/>
          <p:cNvSpPr/>
          <p:nvPr/>
        </p:nvSpPr>
        <p:spPr>
          <a:xfrm>
            <a:off x="1744662" y="204787"/>
            <a:ext cx="4724400" cy="571500"/>
          </a:xfrm>
          <a:prstGeom prst="rect">
            <a:avLst/>
          </a:prstGeom>
        </p:spPr>
        <p:txBody>
          <a:bodyPr>
            <a:prstTxWarp prst="textPlain">
              <a:avLst/>
            </a:prstTxWarp>
          </a:bodyPr>
          <a:lstStyle/>
          <a:p>
            <a:pPr lvl="0" algn="l"/>
            <a:r>
              <a:rPr b="0" i="0">
                <a:ln>
                  <a:noFill/>
                </a:ln>
                <a:solidFill>
                  <a:srgbClr val="FFFF00"/>
                </a:solidFill>
                <a:latin typeface="Impact"/>
              </a:rPr>
              <a:t>What a Group Is</a:t>
            </a:r>
          </a:p>
        </p:txBody>
      </p:sp>
      <p:grpSp>
        <p:nvGrpSpPr>
          <p:cNvPr id="45" name="Google Shape;45;p5"/>
          <p:cNvGrpSpPr/>
          <p:nvPr/>
        </p:nvGrpSpPr>
        <p:grpSpPr>
          <a:xfrm>
            <a:off x="10604500" y="-298450"/>
            <a:ext cx="839787" cy="2122487"/>
            <a:chOff x="6248400" y="2362200"/>
            <a:chExt cx="839787" cy="2122487"/>
          </a:xfrm>
        </p:grpSpPr>
        <p:sp>
          <p:nvSpPr>
            <p:cNvPr id="46" name="Google Shape;46;p5"/>
            <p:cNvSpPr/>
            <p:nvPr/>
          </p:nvSpPr>
          <p:spPr>
            <a:xfrm flipH="1">
              <a:off x="6503987" y="2463800"/>
              <a:ext cx="514350" cy="434975"/>
            </a:xfrm>
            <a:custGeom>
              <a:avLst/>
              <a:gdLst/>
              <a:ahLst/>
              <a:cxnLst/>
              <a:rect l="0" t="0" r="0" b="0"/>
              <a:pathLst>
                <a:path w="1108" h="939" extrusionOk="0">
                  <a:moveTo>
                    <a:pt x="613" y="111"/>
                  </a:moveTo>
                  <a:lnTo>
                    <a:pt x="498" y="39"/>
                  </a:lnTo>
                  <a:lnTo>
                    <a:pt x="437" y="14"/>
                  </a:lnTo>
                  <a:lnTo>
                    <a:pt x="372" y="0"/>
                  </a:lnTo>
                  <a:lnTo>
                    <a:pt x="245" y="0"/>
                  </a:lnTo>
                  <a:lnTo>
                    <a:pt x="186" y="14"/>
                  </a:lnTo>
                  <a:lnTo>
                    <a:pt x="135" y="39"/>
                  </a:lnTo>
                  <a:lnTo>
                    <a:pt x="89" y="75"/>
                  </a:lnTo>
                  <a:lnTo>
                    <a:pt x="68" y="97"/>
                  </a:lnTo>
                  <a:lnTo>
                    <a:pt x="50" y="121"/>
                  </a:lnTo>
                  <a:lnTo>
                    <a:pt x="34" y="148"/>
                  </a:lnTo>
                  <a:lnTo>
                    <a:pt x="22" y="178"/>
                  </a:lnTo>
                  <a:lnTo>
                    <a:pt x="4" y="258"/>
                  </a:lnTo>
                  <a:lnTo>
                    <a:pt x="0" y="456"/>
                  </a:lnTo>
                  <a:lnTo>
                    <a:pt x="22" y="550"/>
                  </a:lnTo>
                  <a:lnTo>
                    <a:pt x="40" y="592"/>
                  </a:lnTo>
                  <a:lnTo>
                    <a:pt x="89" y="678"/>
                  </a:lnTo>
                  <a:lnTo>
                    <a:pt x="153" y="757"/>
                  </a:lnTo>
                  <a:lnTo>
                    <a:pt x="220" y="820"/>
                  </a:lnTo>
                  <a:lnTo>
                    <a:pt x="287" y="870"/>
                  </a:lnTo>
                  <a:lnTo>
                    <a:pt x="403" y="918"/>
                  </a:lnTo>
                  <a:lnTo>
                    <a:pt x="479" y="933"/>
                  </a:lnTo>
                  <a:lnTo>
                    <a:pt x="546" y="939"/>
                  </a:lnTo>
                  <a:lnTo>
                    <a:pt x="574" y="939"/>
                  </a:lnTo>
                  <a:lnTo>
                    <a:pt x="601" y="933"/>
                  </a:lnTo>
                  <a:lnTo>
                    <a:pt x="651" y="909"/>
                  </a:lnTo>
                  <a:lnTo>
                    <a:pt x="690" y="884"/>
                  </a:lnTo>
                  <a:lnTo>
                    <a:pt x="708" y="870"/>
                  </a:lnTo>
                  <a:lnTo>
                    <a:pt x="724" y="860"/>
                  </a:lnTo>
                  <a:lnTo>
                    <a:pt x="751" y="838"/>
                  </a:lnTo>
                  <a:lnTo>
                    <a:pt x="787" y="796"/>
                  </a:lnTo>
                  <a:lnTo>
                    <a:pt x="809" y="787"/>
                  </a:lnTo>
                  <a:lnTo>
                    <a:pt x="821" y="787"/>
                  </a:lnTo>
                  <a:lnTo>
                    <a:pt x="833" y="790"/>
                  </a:lnTo>
                  <a:lnTo>
                    <a:pt x="943" y="860"/>
                  </a:lnTo>
                  <a:lnTo>
                    <a:pt x="973" y="884"/>
                  </a:lnTo>
                  <a:lnTo>
                    <a:pt x="1007" y="903"/>
                  </a:lnTo>
                  <a:lnTo>
                    <a:pt x="1023" y="906"/>
                  </a:lnTo>
                  <a:lnTo>
                    <a:pt x="1035" y="909"/>
                  </a:lnTo>
                  <a:lnTo>
                    <a:pt x="1059" y="903"/>
                  </a:lnTo>
                  <a:lnTo>
                    <a:pt x="1084" y="882"/>
                  </a:lnTo>
                  <a:lnTo>
                    <a:pt x="1105" y="848"/>
                  </a:lnTo>
                  <a:lnTo>
                    <a:pt x="1108" y="836"/>
                  </a:lnTo>
                  <a:lnTo>
                    <a:pt x="1105" y="814"/>
                  </a:lnTo>
                  <a:lnTo>
                    <a:pt x="1096" y="790"/>
                  </a:lnTo>
                  <a:lnTo>
                    <a:pt x="1078" y="769"/>
                  </a:lnTo>
                  <a:lnTo>
                    <a:pt x="1053" y="751"/>
                  </a:lnTo>
                  <a:lnTo>
                    <a:pt x="1038" y="745"/>
                  </a:lnTo>
                  <a:lnTo>
                    <a:pt x="937" y="717"/>
                  </a:lnTo>
                  <a:lnTo>
                    <a:pt x="922" y="708"/>
                  </a:lnTo>
                  <a:lnTo>
                    <a:pt x="906" y="702"/>
                  </a:lnTo>
                  <a:lnTo>
                    <a:pt x="888" y="690"/>
                  </a:lnTo>
                  <a:lnTo>
                    <a:pt x="873" y="684"/>
                  </a:lnTo>
                  <a:lnTo>
                    <a:pt x="867" y="678"/>
                  </a:lnTo>
                  <a:lnTo>
                    <a:pt x="858" y="660"/>
                  </a:lnTo>
                  <a:lnTo>
                    <a:pt x="845" y="616"/>
                  </a:lnTo>
                  <a:lnTo>
                    <a:pt x="827" y="446"/>
                  </a:lnTo>
                  <a:lnTo>
                    <a:pt x="809" y="380"/>
                  </a:lnTo>
                  <a:lnTo>
                    <a:pt x="748" y="258"/>
                  </a:lnTo>
                  <a:lnTo>
                    <a:pt x="663" y="154"/>
                  </a:lnTo>
                  <a:lnTo>
                    <a:pt x="613" y="111"/>
                  </a:lnTo>
                  <a:close/>
                </a:path>
              </a:pathLst>
            </a:custGeom>
            <a:solidFill>
              <a:srgbClr val="FF00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7" name="Google Shape;47;p5"/>
            <p:cNvSpPr/>
            <p:nvPr/>
          </p:nvSpPr>
          <p:spPr>
            <a:xfrm flipH="1">
              <a:off x="6381750" y="2935287"/>
              <a:ext cx="441325" cy="796925"/>
            </a:xfrm>
            <a:custGeom>
              <a:avLst/>
              <a:gdLst/>
              <a:ahLst/>
              <a:cxnLst/>
              <a:rect l="0" t="0" r="0" b="0"/>
              <a:pathLst>
                <a:path w="953" h="1720" extrusionOk="0">
                  <a:moveTo>
                    <a:pt x="49" y="53"/>
                  </a:moveTo>
                  <a:lnTo>
                    <a:pt x="41" y="65"/>
                  </a:lnTo>
                  <a:lnTo>
                    <a:pt x="21" y="107"/>
                  </a:lnTo>
                  <a:lnTo>
                    <a:pt x="3" y="214"/>
                  </a:lnTo>
                  <a:lnTo>
                    <a:pt x="0" y="293"/>
                  </a:lnTo>
                  <a:lnTo>
                    <a:pt x="7" y="362"/>
                  </a:lnTo>
                  <a:lnTo>
                    <a:pt x="25" y="418"/>
                  </a:lnTo>
                  <a:lnTo>
                    <a:pt x="223" y="688"/>
                  </a:lnTo>
                  <a:lnTo>
                    <a:pt x="254" y="743"/>
                  </a:lnTo>
                  <a:lnTo>
                    <a:pt x="269" y="794"/>
                  </a:lnTo>
                  <a:lnTo>
                    <a:pt x="269" y="844"/>
                  </a:lnTo>
                  <a:lnTo>
                    <a:pt x="227" y="965"/>
                  </a:lnTo>
                  <a:lnTo>
                    <a:pt x="211" y="992"/>
                  </a:lnTo>
                  <a:lnTo>
                    <a:pt x="116" y="1108"/>
                  </a:lnTo>
                  <a:lnTo>
                    <a:pt x="77" y="1169"/>
                  </a:lnTo>
                  <a:lnTo>
                    <a:pt x="67" y="1202"/>
                  </a:lnTo>
                  <a:lnTo>
                    <a:pt x="65" y="1272"/>
                  </a:lnTo>
                  <a:lnTo>
                    <a:pt x="80" y="1349"/>
                  </a:lnTo>
                  <a:lnTo>
                    <a:pt x="104" y="1421"/>
                  </a:lnTo>
                  <a:lnTo>
                    <a:pt x="162" y="1519"/>
                  </a:lnTo>
                  <a:lnTo>
                    <a:pt x="247" y="1607"/>
                  </a:lnTo>
                  <a:lnTo>
                    <a:pt x="314" y="1656"/>
                  </a:lnTo>
                  <a:lnTo>
                    <a:pt x="385" y="1690"/>
                  </a:lnTo>
                  <a:lnTo>
                    <a:pt x="458" y="1710"/>
                  </a:lnTo>
                  <a:lnTo>
                    <a:pt x="537" y="1720"/>
                  </a:lnTo>
                  <a:lnTo>
                    <a:pt x="577" y="1720"/>
                  </a:lnTo>
                  <a:lnTo>
                    <a:pt x="650" y="1708"/>
                  </a:lnTo>
                  <a:lnTo>
                    <a:pt x="717" y="1680"/>
                  </a:lnTo>
                  <a:lnTo>
                    <a:pt x="779" y="1638"/>
                  </a:lnTo>
                  <a:lnTo>
                    <a:pt x="809" y="1610"/>
                  </a:lnTo>
                  <a:lnTo>
                    <a:pt x="864" y="1546"/>
                  </a:lnTo>
                  <a:lnTo>
                    <a:pt x="903" y="1470"/>
                  </a:lnTo>
                  <a:lnTo>
                    <a:pt x="931" y="1382"/>
                  </a:lnTo>
                  <a:lnTo>
                    <a:pt x="941" y="1333"/>
                  </a:lnTo>
                  <a:lnTo>
                    <a:pt x="953" y="1169"/>
                  </a:lnTo>
                  <a:lnTo>
                    <a:pt x="947" y="1050"/>
                  </a:lnTo>
                  <a:lnTo>
                    <a:pt x="873" y="707"/>
                  </a:lnTo>
                  <a:lnTo>
                    <a:pt x="785" y="463"/>
                  </a:lnTo>
                  <a:lnTo>
                    <a:pt x="711" y="332"/>
                  </a:lnTo>
                  <a:lnTo>
                    <a:pt x="599" y="192"/>
                  </a:lnTo>
                  <a:lnTo>
                    <a:pt x="534" y="131"/>
                  </a:lnTo>
                  <a:lnTo>
                    <a:pt x="461" y="79"/>
                  </a:lnTo>
                  <a:lnTo>
                    <a:pt x="324" y="9"/>
                  </a:lnTo>
                  <a:lnTo>
                    <a:pt x="269" y="0"/>
                  </a:lnTo>
                  <a:lnTo>
                    <a:pt x="245" y="0"/>
                  </a:lnTo>
                  <a:lnTo>
                    <a:pt x="221" y="3"/>
                  </a:lnTo>
                  <a:lnTo>
                    <a:pt x="61" y="43"/>
                  </a:lnTo>
                  <a:lnTo>
                    <a:pt x="49" y="53"/>
                  </a:lnTo>
                  <a:close/>
                </a:path>
              </a:pathLst>
            </a:custGeom>
            <a:solidFill>
              <a:srgbClr val="FF00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8" name="Google Shape;48;p5"/>
            <p:cNvSpPr/>
            <p:nvPr/>
          </p:nvSpPr>
          <p:spPr>
            <a:xfrm flipH="1">
              <a:off x="6256337" y="2362200"/>
              <a:ext cx="558800" cy="727075"/>
            </a:xfrm>
            <a:custGeom>
              <a:avLst/>
              <a:gdLst/>
              <a:ahLst/>
              <a:cxnLst/>
              <a:rect l="0" t="0" r="0" b="0"/>
              <a:pathLst>
                <a:path w="1205" h="1570" extrusionOk="0">
                  <a:moveTo>
                    <a:pt x="882" y="438"/>
                  </a:moveTo>
                  <a:lnTo>
                    <a:pt x="979" y="575"/>
                  </a:lnTo>
                  <a:lnTo>
                    <a:pt x="1046" y="712"/>
                  </a:lnTo>
                  <a:lnTo>
                    <a:pt x="1068" y="776"/>
                  </a:lnTo>
                  <a:lnTo>
                    <a:pt x="1080" y="864"/>
                  </a:lnTo>
                  <a:lnTo>
                    <a:pt x="1074" y="919"/>
                  </a:lnTo>
                  <a:lnTo>
                    <a:pt x="1052" y="977"/>
                  </a:lnTo>
                  <a:lnTo>
                    <a:pt x="1015" y="1040"/>
                  </a:lnTo>
                  <a:lnTo>
                    <a:pt x="924" y="1144"/>
                  </a:lnTo>
                  <a:lnTo>
                    <a:pt x="809" y="1238"/>
                  </a:lnTo>
                  <a:lnTo>
                    <a:pt x="726" y="1284"/>
                  </a:lnTo>
                  <a:lnTo>
                    <a:pt x="574" y="1324"/>
                  </a:lnTo>
                  <a:lnTo>
                    <a:pt x="382" y="1357"/>
                  </a:lnTo>
                  <a:lnTo>
                    <a:pt x="366" y="1357"/>
                  </a:lnTo>
                  <a:lnTo>
                    <a:pt x="354" y="1351"/>
                  </a:lnTo>
                  <a:lnTo>
                    <a:pt x="353" y="1350"/>
                  </a:lnTo>
                  <a:lnTo>
                    <a:pt x="354" y="1354"/>
                  </a:lnTo>
                  <a:lnTo>
                    <a:pt x="356" y="1373"/>
                  </a:lnTo>
                  <a:lnTo>
                    <a:pt x="378" y="1461"/>
                  </a:lnTo>
                  <a:lnTo>
                    <a:pt x="390" y="1494"/>
                  </a:lnTo>
                  <a:lnTo>
                    <a:pt x="406" y="1524"/>
                  </a:lnTo>
                  <a:lnTo>
                    <a:pt x="424" y="1546"/>
                  </a:lnTo>
                  <a:lnTo>
                    <a:pt x="445" y="1561"/>
                  </a:lnTo>
                  <a:lnTo>
                    <a:pt x="469" y="1567"/>
                  </a:lnTo>
                  <a:lnTo>
                    <a:pt x="500" y="1570"/>
                  </a:lnTo>
                  <a:lnTo>
                    <a:pt x="570" y="1564"/>
                  </a:lnTo>
                  <a:lnTo>
                    <a:pt x="649" y="1540"/>
                  </a:lnTo>
                  <a:lnTo>
                    <a:pt x="726" y="1500"/>
                  </a:lnTo>
                  <a:lnTo>
                    <a:pt x="894" y="1363"/>
                  </a:lnTo>
                  <a:lnTo>
                    <a:pt x="1098" y="1123"/>
                  </a:lnTo>
                  <a:lnTo>
                    <a:pt x="1144" y="1050"/>
                  </a:lnTo>
                  <a:lnTo>
                    <a:pt x="1187" y="947"/>
                  </a:lnTo>
                  <a:lnTo>
                    <a:pt x="1201" y="888"/>
                  </a:lnTo>
                  <a:lnTo>
                    <a:pt x="1205" y="864"/>
                  </a:lnTo>
                  <a:lnTo>
                    <a:pt x="1201" y="822"/>
                  </a:lnTo>
                  <a:lnTo>
                    <a:pt x="1195" y="800"/>
                  </a:lnTo>
                  <a:lnTo>
                    <a:pt x="1175" y="749"/>
                  </a:lnTo>
                  <a:lnTo>
                    <a:pt x="1064" y="529"/>
                  </a:lnTo>
                  <a:lnTo>
                    <a:pt x="940" y="344"/>
                  </a:lnTo>
                  <a:lnTo>
                    <a:pt x="809" y="216"/>
                  </a:lnTo>
                  <a:lnTo>
                    <a:pt x="677" y="125"/>
                  </a:lnTo>
                  <a:lnTo>
                    <a:pt x="649" y="109"/>
                  </a:lnTo>
                  <a:lnTo>
                    <a:pt x="598" y="91"/>
                  </a:lnTo>
                  <a:lnTo>
                    <a:pt x="354" y="52"/>
                  </a:lnTo>
                  <a:lnTo>
                    <a:pt x="329" y="40"/>
                  </a:lnTo>
                  <a:lnTo>
                    <a:pt x="289" y="12"/>
                  </a:lnTo>
                  <a:lnTo>
                    <a:pt x="262" y="4"/>
                  </a:lnTo>
                  <a:lnTo>
                    <a:pt x="228" y="0"/>
                  </a:lnTo>
                  <a:lnTo>
                    <a:pt x="149" y="4"/>
                  </a:lnTo>
                  <a:lnTo>
                    <a:pt x="115" y="10"/>
                  </a:lnTo>
                  <a:lnTo>
                    <a:pt x="70" y="34"/>
                  </a:lnTo>
                  <a:lnTo>
                    <a:pt x="36" y="70"/>
                  </a:lnTo>
                  <a:lnTo>
                    <a:pt x="12" y="125"/>
                  </a:lnTo>
                  <a:lnTo>
                    <a:pt x="2" y="155"/>
                  </a:lnTo>
                  <a:lnTo>
                    <a:pt x="0" y="180"/>
                  </a:lnTo>
                  <a:lnTo>
                    <a:pt x="2" y="198"/>
                  </a:lnTo>
                  <a:lnTo>
                    <a:pt x="12" y="216"/>
                  </a:lnTo>
                  <a:lnTo>
                    <a:pt x="28" y="228"/>
                  </a:lnTo>
                  <a:lnTo>
                    <a:pt x="42" y="234"/>
                  </a:lnTo>
                  <a:lnTo>
                    <a:pt x="61" y="234"/>
                  </a:lnTo>
                  <a:lnTo>
                    <a:pt x="85" y="228"/>
                  </a:lnTo>
                  <a:lnTo>
                    <a:pt x="115" y="216"/>
                  </a:lnTo>
                  <a:lnTo>
                    <a:pt x="121" y="210"/>
                  </a:lnTo>
                  <a:lnTo>
                    <a:pt x="125" y="208"/>
                  </a:lnTo>
                  <a:lnTo>
                    <a:pt x="125" y="200"/>
                  </a:lnTo>
                  <a:lnTo>
                    <a:pt x="109" y="168"/>
                  </a:lnTo>
                  <a:lnTo>
                    <a:pt x="103" y="134"/>
                  </a:lnTo>
                  <a:lnTo>
                    <a:pt x="103" y="115"/>
                  </a:lnTo>
                  <a:lnTo>
                    <a:pt x="109" y="101"/>
                  </a:lnTo>
                  <a:lnTo>
                    <a:pt x="125" y="89"/>
                  </a:lnTo>
                  <a:lnTo>
                    <a:pt x="149" y="76"/>
                  </a:lnTo>
                  <a:lnTo>
                    <a:pt x="174" y="70"/>
                  </a:lnTo>
                  <a:lnTo>
                    <a:pt x="194" y="70"/>
                  </a:lnTo>
                  <a:lnTo>
                    <a:pt x="216" y="79"/>
                  </a:lnTo>
                  <a:lnTo>
                    <a:pt x="241" y="95"/>
                  </a:lnTo>
                  <a:lnTo>
                    <a:pt x="262" y="113"/>
                  </a:lnTo>
                  <a:lnTo>
                    <a:pt x="268" y="122"/>
                  </a:lnTo>
                  <a:lnTo>
                    <a:pt x="275" y="131"/>
                  </a:lnTo>
                  <a:lnTo>
                    <a:pt x="277" y="140"/>
                  </a:lnTo>
                  <a:lnTo>
                    <a:pt x="256" y="188"/>
                  </a:lnTo>
                  <a:lnTo>
                    <a:pt x="256" y="198"/>
                  </a:lnTo>
                  <a:lnTo>
                    <a:pt x="265" y="244"/>
                  </a:lnTo>
                  <a:lnTo>
                    <a:pt x="277" y="268"/>
                  </a:lnTo>
                  <a:lnTo>
                    <a:pt x="293" y="289"/>
                  </a:lnTo>
                  <a:lnTo>
                    <a:pt x="314" y="311"/>
                  </a:lnTo>
                  <a:lnTo>
                    <a:pt x="372" y="350"/>
                  </a:lnTo>
                  <a:lnTo>
                    <a:pt x="402" y="356"/>
                  </a:lnTo>
                  <a:lnTo>
                    <a:pt x="433" y="350"/>
                  </a:lnTo>
                  <a:lnTo>
                    <a:pt x="491" y="311"/>
                  </a:lnTo>
                  <a:lnTo>
                    <a:pt x="500" y="301"/>
                  </a:lnTo>
                  <a:lnTo>
                    <a:pt x="506" y="289"/>
                  </a:lnTo>
                  <a:lnTo>
                    <a:pt x="506" y="277"/>
                  </a:lnTo>
                  <a:lnTo>
                    <a:pt x="500" y="265"/>
                  </a:lnTo>
                  <a:lnTo>
                    <a:pt x="473" y="220"/>
                  </a:lnTo>
                  <a:lnTo>
                    <a:pt x="463" y="208"/>
                  </a:lnTo>
                  <a:lnTo>
                    <a:pt x="457" y="194"/>
                  </a:lnTo>
                  <a:lnTo>
                    <a:pt x="457" y="186"/>
                  </a:lnTo>
                  <a:lnTo>
                    <a:pt x="463" y="180"/>
                  </a:lnTo>
                  <a:lnTo>
                    <a:pt x="473" y="174"/>
                  </a:lnTo>
                  <a:lnTo>
                    <a:pt x="497" y="170"/>
                  </a:lnTo>
                  <a:lnTo>
                    <a:pt x="562" y="174"/>
                  </a:lnTo>
                  <a:lnTo>
                    <a:pt x="628" y="192"/>
                  </a:lnTo>
                  <a:lnTo>
                    <a:pt x="647" y="200"/>
                  </a:lnTo>
                  <a:lnTo>
                    <a:pt x="708" y="246"/>
                  </a:lnTo>
                  <a:lnTo>
                    <a:pt x="882" y="438"/>
                  </a:lnTo>
                  <a:close/>
                </a:path>
              </a:pathLst>
            </a:custGeom>
            <a:solidFill>
              <a:srgbClr val="FF00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9" name="Google Shape;49;p5"/>
            <p:cNvSpPr/>
            <p:nvPr/>
          </p:nvSpPr>
          <p:spPr>
            <a:xfrm flipH="1">
              <a:off x="6713537" y="2978150"/>
              <a:ext cx="374650" cy="606425"/>
            </a:xfrm>
            <a:custGeom>
              <a:avLst/>
              <a:gdLst/>
              <a:ahLst/>
              <a:cxnLst/>
              <a:rect l="0" t="0" r="0" b="0"/>
              <a:pathLst>
                <a:path w="809" h="1305" extrusionOk="0">
                  <a:moveTo>
                    <a:pt x="720" y="0"/>
                  </a:moveTo>
                  <a:lnTo>
                    <a:pt x="704" y="9"/>
                  </a:lnTo>
                  <a:lnTo>
                    <a:pt x="692" y="12"/>
                  </a:lnTo>
                  <a:lnTo>
                    <a:pt x="561" y="18"/>
                  </a:lnTo>
                  <a:lnTo>
                    <a:pt x="510" y="30"/>
                  </a:lnTo>
                  <a:lnTo>
                    <a:pt x="451" y="51"/>
                  </a:lnTo>
                  <a:lnTo>
                    <a:pt x="265" y="146"/>
                  </a:lnTo>
                  <a:lnTo>
                    <a:pt x="113" y="198"/>
                  </a:lnTo>
                  <a:lnTo>
                    <a:pt x="64" y="222"/>
                  </a:lnTo>
                  <a:lnTo>
                    <a:pt x="46" y="237"/>
                  </a:lnTo>
                  <a:lnTo>
                    <a:pt x="18" y="277"/>
                  </a:lnTo>
                  <a:lnTo>
                    <a:pt x="4" y="319"/>
                  </a:lnTo>
                  <a:lnTo>
                    <a:pt x="0" y="368"/>
                  </a:lnTo>
                  <a:lnTo>
                    <a:pt x="4" y="420"/>
                  </a:lnTo>
                  <a:lnTo>
                    <a:pt x="10" y="447"/>
                  </a:lnTo>
                  <a:lnTo>
                    <a:pt x="97" y="632"/>
                  </a:lnTo>
                  <a:lnTo>
                    <a:pt x="140" y="697"/>
                  </a:lnTo>
                  <a:lnTo>
                    <a:pt x="217" y="791"/>
                  </a:lnTo>
                  <a:lnTo>
                    <a:pt x="253" y="897"/>
                  </a:lnTo>
                  <a:lnTo>
                    <a:pt x="265" y="998"/>
                  </a:lnTo>
                  <a:lnTo>
                    <a:pt x="263" y="1028"/>
                  </a:lnTo>
                  <a:lnTo>
                    <a:pt x="259" y="1038"/>
                  </a:lnTo>
                  <a:lnTo>
                    <a:pt x="253" y="1046"/>
                  </a:lnTo>
                  <a:lnTo>
                    <a:pt x="244" y="1052"/>
                  </a:lnTo>
                  <a:lnTo>
                    <a:pt x="232" y="1052"/>
                  </a:lnTo>
                  <a:lnTo>
                    <a:pt x="170" y="1040"/>
                  </a:lnTo>
                  <a:lnTo>
                    <a:pt x="144" y="1040"/>
                  </a:lnTo>
                  <a:lnTo>
                    <a:pt x="122" y="1050"/>
                  </a:lnTo>
                  <a:lnTo>
                    <a:pt x="85" y="1083"/>
                  </a:lnTo>
                  <a:lnTo>
                    <a:pt x="77" y="1101"/>
                  </a:lnTo>
                  <a:lnTo>
                    <a:pt x="77" y="1119"/>
                  </a:lnTo>
                  <a:lnTo>
                    <a:pt x="85" y="1141"/>
                  </a:lnTo>
                  <a:lnTo>
                    <a:pt x="97" y="1157"/>
                  </a:lnTo>
                  <a:lnTo>
                    <a:pt x="113" y="1169"/>
                  </a:lnTo>
                  <a:lnTo>
                    <a:pt x="122" y="1171"/>
                  </a:lnTo>
                  <a:lnTo>
                    <a:pt x="186" y="1159"/>
                  </a:lnTo>
                  <a:lnTo>
                    <a:pt x="198" y="1159"/>
                  </a:lnTo>
                  <a:lnTo>
                    <a:pt x="204" y="1163"/>
                  </a:lnTo>
                  <a:lnTo>
                    <a:pt x="208" y="1169"/>
                  </a:lnTo>
                  <a:lnTo>
                    <a:pt x="210" y="1181"/>
                  </a:lnTo>
                  <a:lnTo>
                    <a:pt x="208" y="1244"/>
                  </a:lnTo>
                  <a:lnTo>
                    <a:pt x="210" y="1254"/>
                  </a:lnTo>
                  <a:lnTo>
                    <a:pt x="223" y="1272"/>
                  </a:lnTo>
                  <a:lnTo>
                    <a:pt x="259" y="1296"/>
                  </a:lnTo>
                  <a:lnTo>
                    <a:pt x="277" y="1302"/>
                  </a:lnTo>
                  <a:lnTo>
                    <a:pt x="296" y="1305"/>
                  </a:lnTo>
                  <a:lnTo>
                    <a:pt x="311" y="1305"/>
                  </a:lnTo>
                  <a:lnTo>
                    <a:pt x="324" y="1299"/>
                  </a:lnTo>
                  <a:lnTo>
                    <a:pt x="332" y="1290"/>
                  </a:lnTo>
                  <a:lnTo>
                    <a:pt x="332" y="1268"/>
                  </a:lnTo>
                  <a:lnTo>
                    <a:pt x="314" y="1202"/>
                  </a:lnTo>
                  <a:lnTo>
                    <a:pt x="314" y="1193"/>
                  </a:lnTo>
                  <a:lnTo>
                    <a:pt x="320" y="1183"/>
                  </a:lnTo>
                  <a:lnTo>
                    <a:pt x="330" y="1181"/>
                  </a:lnTo>
                  <a:lnTo>
                    <a:pt x="378" y="1193"/>
                  </a:lnTo>
                  <a:lnTo>
                    <a:pt x="403" y="1205"/>
                  </a:lnTo>
                  <a:lnTo>
                    <a:pt x="427" y="1211"/>
                  </a:lnTo>
                  <a:lnTo>
                    <a:pt x="437" y="1214"/>
                  </a:lnTo>
                  <a:lnTo>
                    <a:pt x="443" y="1211"/>
                  </a:lnTo>
                  <a:lnTo>
                    <a:pt x="449" y="1205"/>
                  </a:lnTo>
                  <a:lnTo>
                    <a:pt x="451" y="1199"/>
                  </a:lnTo>
                  <a:lnTo>
                    <a:pt x="455" y="1177"/>
                  </a:lnTo>
                  <a:lnTo>
                    <a:pt x="455" y="1153"/>
                  </a:lnTo>
                  <a:lnTo>
                    <a:pt x="449" y="1131"/>
                  </a:lnTo>
                  <a:lnTo>
                    <a:pt x="421" y="1101"/>
                  </a:lnTo>
                  <a:lnTo>
                    <a:pt x="403" y="1089"/>
                  </a:lnTo>
                  <a:lnTo>
                    <a:pt x="388" y="1071"/>
                  </a:lnTo>
                  <a:lnTo>
                    <a:pt x="378" y="1050"/>
                  </a:lnTo>
                  <a:lnTo>
                    <a:pt x="360" y="986"/>
                  </a:lnTo>
                  <a:lnTo>
                    <a:pt x="336" y="800"/>
                  </a:lnTo>
                  <a:lnTo>
                    <a:pt x="311" y="703"/>
                  </a:lnTo>
                  <a:lnTo>
                    <a:pt x="226" y="499"/>
                  </a:lnTo>
                  <a:lnTo>
                    <a:pt x="210" y="453"/>
                  </a:lnTo>
                  <a:lnTo>
                    <a:pt x="202" y="438"/>
                  </a:lnTo>
                  <a:lnTo>
                    <a:pt x="192" y="390"/>
                  </a:lnTo>
                  <a:lnTo>
                    <a:pt x="198" y="371"/>
                  </a:lnTo>
                  <a:lnTo>
                    <a:pt x="204" y="362"/>
                  </a:lnTo>
                  <a:lnTo>
                    <a:pt x="217" y="353"/>
                  </a:lnTo>
                  <a:lnTo>
                    <a:pt x="241" y="341"/>
                  </a:lnTo>
                  <a:lnTo>
                    <a:pt x="344" y="305"/>
                  </a:lnTo>
                  <a:lnTo>
                    <a:pt x="473" y="273"/>
                  </a:lnTo>
                  <a:lnTo>
                    <a:pt x="750" y="249"/>
                  </a:lnTo>
                  <a:lnTo>
                    <a:pt x="771" y="246"/>
                  </a:lnTo>
                  <a:lnTo>
                    <a:pt x="787" y="240"/>
                  </a:lnTo>
                  <a:lnTo>
                    <a:pt x="803" y="231"/>
                  </a:lnTo>
                  <a:lnTo>
                    <a:pt x="809" y="219"/>
                  </a:lnTo>
                  <a:lnTo>
                    <a:pt x="809" y="200"/>
                  </a:lnTo>
                  <a:lnTo>
                    <a:pt x="805" y="176"/>
                  </a:lnTo>
                  <a:lnTo>
                    <a:pt x="797" y="149"/>
                  </a:lnTo>
                  <a:lnTo>
                    <a:pt x="729" y="6"/>
                  </a:lnTo>
                  <a:lnTo>
                    <a:pt x="726" y="3"/>
                  </a:lnTo>
                  <a:lnTo>
                    <a:pt x="723" y="0"/>
                  </a:lnTo>
                  <a:lnTo>
                    <a:pt x="720" y="0"/>
                  </a:lnTo>
                  <a:close/>
                </a:path>
              </a:pathLst>
            </a:custGeom>
            <a:solidFill>
              <a:srgbClr val="FF00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50" name="Google Shape;50;p5"/>
            <p:cNvSpPr/>
            <p:nvPr/>
          </p:nvSpPr>
          <p:spPr>
            <a:xfrm flipH="1">
              <a:off x="6248400" y="3494087"/>
              <a:ext cx="325437" cy="935037"/>
            </a:xfrm>
            <a:custGeom>
              <a:avLst/>
              <a:gdLst/>
              <a:ahLst/>
              <a:cxnLst/>
              <a:rect l="0" t="0" r="0" b="0"/>
              <a:pathLst>
                <a:path w="702" h="2017" extrusionOk="0">
                  <a:moveTo>
                    <a:pt x="404" y="515"/>
                  </a:moveTo>
                  <a:lnTo>
                    <a:pt x="311" y="225"/>
                  </a:lnTo>
                  <a:lnTo>
                    <a:pt x="272" y="132"/>
                  </a:lnTo>
                  <a:lnTo>
                    <a:pt x="230" y="65"/>
                  </a:lnTo>
                  <a:lnTo>
                    <a:pt x="186" y="25"/>
                  </a:lnTo>
                  <a:lnTo>
                    <a:pt x="165" y="13"/>
                  </a:lnTo>
                  <a:lnTo>
                    <a:pt x="141" y="3"/>
                  </a:lnTo>
                  <a:lnTo>
                    <a:pt x="123" y="0"/>
                  </a:lnTo>
                  <a:lnTo>
                    <a:pt x="101" y="0"/>
                  </a:lnTo>
                  <a:lnTo>
                    <a:pt x="86" y="3"/>
                  </a:lnTo>
                  <a:lnTo>
                    <a:pt x="70" y="13"/>
                  </a:lnTo>
                  <a:lnTo>
                    <a:pt x="56" y="27"/>
                  </a:lnTo>
                  <a:lnTo>
                    <a:pt x="24" y="73"/>
                  </a:lnTo>
                  <a:lnTo>
                    <a:pt x="6" y="128"/>
                  </a:lnTo>
                  <a:lnTo>
                    <a:pt x="0" y="158"/>
                  </a:lnTo>
                  <a:lnTo>
                    <a:pt x="0" y="186"/>
                  </a:lnTo>
                  <a:lnTo>
                    <a:pt x="16" y="243"/>
                  </a:lnTo>
                  <a:lnTo>
                    <a:pt x="236" y="709"/>
                  </a:lnTo>
                  <a:lnTo>
                    <a:pt x="263" y="800"/>
                  </a:lnTo>
                  <a:lnTo>
                    <a:pt x="275" y="891"/>
                  </a:lnTo>
                  <a:lnTo>
                    <a:pt x="236" y="1385"/>
                  </a:lnTo>
                  <a:lnTo>
                    <a:pt x="214" y="1488"/>
                  </a:lnTo>
                  <a:lnTo>
                    <a:pt x="204" y="1509"/>
                  </a:lnTo>
                  <a:lnTo>
                    <a:pt x="196" y="1521"/>
                  </a:lnTo>
                  <a:lnTo>
                    <a:pt x="186" y="1531"/>
                  </a:lnTo>
                  <a:lnTo>
                    <a:pt x="177" y="1537"/>
                  </a:lnTo>
                  <a:lnTo>
                    <a:pt x="159" y="1543"/>
                  </a:lnTo>
                  <a:lnTo>
                    <a:pt x="153" y="1549"/>
                  </a:lnTo>
                  <a:lnTo>
                    <a:pt x="147" y="1561"/>
                  </a:lnTo>
                  <a:lnTo>
                    <a:pt x="137" y="1634"/>
                  </a:lnTo>
                  <a:lnTo>
                    <a:pt x="143" y="1674"/>
                  </a:lnTo>
                  <a:lnTo>
                    <a:pt x="159" y="1707"/>
                  </a:lnTo>
                  <a:lnTo>
                    <a:pt x="192" y="1731"/>
                  </a:lnTo>
                  <a:lnTo>
                    <a:pt x="214" y="1743"/>
                  </a:lnTo>
                  <a:lnTo>
                    <a:pt x="291" y="1775"/>
                  </a:lnTo>
                  <a:lnTo>
                    <a:pt x="336" y="1805"/>
                  </a:lnTo>
                  <a:lnTo>
                    <a:pt x="354" y="1826"/>
                  </a:lnTo>
                  <a:lnTo>
                    <a:pt x="400" y="1911"/>
                  </a:lnTo>
                  <a:lnTo>
                    <a:pt x="412" y="1942"/>
                  </a:lnTo>
                  <a:lnTo>
                    <a:pt x="428" y="1969"/>
                  </a:lnTo>
                  <a:lnTo>
                    <a:pt x="446" y="1991"/>
                  </a:lnTo>
                  <a:lnTo>
                    <a:pt x="464" y="2005"/>
                  </a:lnTo>
                  <a:lnTo>
                    <a:pt x="485" y="2015"/>
                  </a:lnTo>
                  <a:lnTo>
                    <a:pt x="513" y="2017"/>
                  </a:lnTo>
                  <a:lnTo>
                    <a:pt x="568" y="2011"/>
                  </a:lnTo>
                  <a:lnTo>
                    <a:pt x="623" y="1997"/>
                  </a:lnTo>
                  <a:lnTo>
                    <a:pt x="683" y="1969"/>
                  </a:lnTo>
                  <a:lnTo>
                    <a:pt x="699" y="1954"/>
                  </a:lnTo>
                  <a:lnTo>
                    <a:pt x="702" y="1945"/>
                  </a:lnTo>
                  <a:lnTo>
                    <a:pt x="702" y="1932"/>
                  </a:lnTo>
                  <a:lnTo>
                    <a:pt x="690" y="1908"/>
                  </a:lnTo>
                  <a:lnTo>
                    <a:pt x="677" y="1892"/>
                  </a:lnTo>
                  <a:lnTo>
                    <a:pt x="617" y="1838"/>
                  </a:lnTo>
                  <a:lnTo>
                    <a:pt x="513" y="1761"/>
                  </a:lnTo>
                  <a:lnTo>
                    <a:pt x="382" y="1686"/>
                  </a:lnTo>
                  <a:lnTo>
                    <a:pt x="360" y="1670"/>
                  </a:lnTo>
                  <a:lnTo>
                    <a:pt x="342" y="1652"/>
                  </a:lnTo>
                  <a:lnTo>
                    <a:pt x="330" y="1634"/>
                  </a:lnTo>
                  <a:lnTo>
                    <a:pt x="323" y="1616"/>
                  </a:lnTo>
                  <a:lnTo>
                    <a:pt x="323" y="1601"/>
                  </a:lnTo>
                  <a:lnTo>
                    <a:pt x="339" y="1549"/>
                  </a:lnTo>
                  <a:lnTo>
                    <a:pt x="351" y="1525"/>
                  </a:lnTo>
                  <a:lnTo>
                    <a:pt x="412" y="1236"/>
                  </a:lnTo>
                  <a:lnTo>
                    <a:pt x="443" y="1038"/>
                  </a:lnTo>
                  <a:lnTo>
                    <a:pt x="440" y="743"/>
                  </a:lnTo>
                  <a:lnTo>
                    <a:pt x="404" y="515"/>
                  </a:lnTo>
                  <a:close/>
                </a:path>
              </a:pathLst>
            </a:custGeom>
            <a:solidFill>
              <a:srgbClr val="FF00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51" name="Google Shape;51;p5"/>
            <p:cNvSpPr/>
            <p:nvPr/>
          </p:nvSpPr>
          <p:spPr>
            <a:xfrm flipH="1">
              <a:off x="6454775" y="3505200"/>
              <a:ext cx="273050" cy="979487"/>
            </a:xfrm>
            <a:custGeom>
              <a:avLst/>
              <a:gdLst/>
              <a:ahLst/>
              <a:cxnLst/>
              <a:rect l="0" t="0" r="0" b="0"/>
              <a:pathLst>
                <a:path w="590" h="2111" extrusionOk="0">
                  <a:moveTo>
                    <a:pt x="101" y="18"/>
                  </a:moveTo>
                  <a:lnTo>
                    <a:pt x="80" y="6"/>
                  </a:lnTo>
                  <a:lnTo>
                    <a:pt x="59" y="0"/>
                  </a:lnTo>
                  <a:lnTo>
                    <a:pt x="44" y="2"/>
                  </a:lnTo>
                  <a:lnTo>
                    <a:pt x="32" y="14"/>
                  </a:lnTo>
                  <a:lnTo>
                    <a:pt x="14" y="60"/>
                  </a:lnTo>
                  <a:lnTo>
                    <a:pt x="6" y="94"/>
                  </a:lnTo>
                  <a:lnTo>
                    <a:pt x="0" y="167"/>
                  </a:lnTo>
                  <a:lnTo>
                    <a:pt x="6" y="246"/>
                  </a:lnTo>
                  <a:lnTo>
                    <a:pt x="28" y="331"/>
                  </a:lnTo>
                  <a:lnTo>
                    <a:pt x="141" y="630"/>
                  </a:lnTo>
                  <a:lnTo>
                    <a:pt x="230" y="955"/>
                  </a:lnTo>
                  <a:lnTo>
                    <a:pt x="233" y="1031"/>
                  </a:lnTo>
                  <a:lnTo>
                    <a:pt x="230" y="1064"/>
                  </a:lnTo>
                  <a:lnTo>
                    <a:pt x="184" y="1223"/>
                  </a:lnTo>
                  <a:lnTo>
                    <a:pt x="144" y="1597"/>
                  </a:lnTo>
                  <a:lnTo>
                    <a:pt x="141" y="1603"/>
                  </a:lnTo>
                  <a:lnTo>
                    <a:pt x="138" y="1606"/>
                  </a:lnTo>
                  <a:lnTo>
                    <a:pt x="132" y="1606"/>
                  </a:lnTo>
                  <a:lnTo>
                    <a:pt x="126" y="1600"/>
                  </a:lnTo>
                  <a:lnTo>
                    <a:pt x="120" y="1597"/>
                  </a:lnTo>
                  <a:lnTo>
                    <a:pt x="105" y="1625"/>
                  </a:lnTo>
                  <a:lnTo>
                    <a:pt x="83" y="1688"/>
                  </a:lnTo>
                  <a:lnTo>
                    <a:pt x="80" y="1718"/>
                  </a:lnTo>
                  <a:lnTo>
                    <a:pt x="87" y="1746"/>
                  </a:lnTo>
                  <a:lnTo>
                    <a:pt x="99" y="1770"/>
                  </a:lnTo>
                  <a:lnTo>
                    <a:pt x="117" y="1795"/>
                  </a:lnTo>
                  <a:lnTo>
                    <a:pt x="141" y="1822"/>
                  </a:lnTo>
                  <a:lnTo>
                    <a:pt x="281" y="1932"/>
                  </a:lnTo>
                  <a:lnTo>
                    <a:pt x="297" y="1950"/>
                  </a:lnTo>
                  <a:lnTo>
                    <a:pt x="312" y="1974"/>
                  </a:lnTo>
                  <a:lnTo>
                    <a:pt x="352" y="2051"/>
                  </a:lnTo>
                  <a:lnTo>
                    <a:pt x="382" y="2091"/>
                  </a:lnTo>
                  <a:lnTo>
                    <a:pt x="398" y="2103"/>
                  </a:lnTo>
                  <a:lnTo>
                    <a:pt x="416" y="2109"/>
                  </a:lnTo>
                  <a:lnTo>
                    <a:pt x="483" y="2111"/>
                  </a:lnTo>
                  <a:lnTo>
                    <a:pt x="544" y="2093"/>
                  </a:lnTo>
                  <a:lnTo>
                    <a:pt x="556" y="2085"/>
                  </a:lnTo>
                  <a:lnTo>
                    <a:pt x="574" y="2065"/>
                  </a:lnTo>
                  <a:lnTo>
                    <a:pt x="587" y="2041"/>
                  </a:lnTo>
                  <a:lnTo>
                    <a:pt x="590" y="2026"/>
                  </a:lnTo>
                  <a:lnTo>
                    <a:pt x="584" y="1996"/>
                  </a:lnTo>
                  <a:lnTo>
                    <a:pt x="574" y="1980"/>
                  </a:lnTo>
                  <a:lnTo>
                    <a:pt x="544" y="1947"/>
                  </a:lnTo>
                  <a:lnTo>
                    <a:pt x="287" y="1756"/>
                  </a:lnTo>
                  <a:lnTo>
                    <a:pt x="254" y="1722"/>
                  </a:lnTo>
                  <a:lnTo>
                    <a:pt x="239" y="1694"/>
                  </a:lnTo>
                  <a:lnTo>
                    <a:pt x="236" y="1682"/>
                  </a:lnTo>
                  <a:lnTo>
                    <a:pt x="236" y="1664"/>
                  </a:lnTo>
                  <a:lnTo>
                    <a:pt x="248" y="1633"/>
                  </a:lnTo>
                  <a:lnTo>
                    <a:pt x="360" y="1247"/>
                  </a:lnTo>
                  <a:lnTo>
                    <a:pt x="386" y="1122"/>
                  </a:lnTo>
                  <a:lnTo>
                    <a:pt x="398" y="997"/>
                  </a:lnTo>
                  <a:lnTo>
                    <a:pt x="398" y="733"/>
                  </a:lnTo>
                  <a:lnTo>
                    <a:pt x="352" y="432"/>
                  </a:lnTo>
                  <a:lnTo>
                    <a:pt x="267" y="149"/>
                  </a:lnTo>
                  <a:lnTo>
                    <a:pt x="260" y="139"/>
                  </a:lnTo>
                  <a:lnTo>
                    <a:pt x="254" y="133"/>
                  </a:lnTo>
                  <a:lnTo>
                    <a:pt x="239" y="127"/>
                  </a:lnTo>
                  <a:lnTo>
                    <a:pt x="214" y="113"/>
                  </a:lnTo>
                  <a:lnTo>
                    <a:pt x="126" y="36"/>
                  </a:lnTo>
                  <a:lnTo>
                    <a:pt x="101" y="18"/>
                  </a:lnTo>
                  <a:close/>
                </a:path>
              </a:pathLst>
            </a:custGeom>
            <a:solidFill>
              <a:srgbClr val="FF00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sp>
        <p:nvSpPr>
          <p:cNvPr id="52" name="Google Shape;52;p5"/>
          <p:cNvSpPr txBox="1"/>
          <p:nvPr/>
        </p:nvSpPr>
        <p:spPr>
          <a:xfrm>
            <a:off x="304800" y="4548187"/>
            <a:ext cx="5153025" cy="914400"/>
          </a:xfrm>
          <a:prstGeom prst="rect">
            <a:avLst/>
          </a:prstGeom>
          <a:noFill/>
          <a:ln>
            <a:noFill/>
          </a:ln>
        </p:spPr>
        <p:txBody>
          <a:bodyPr spcFirstLastPara="1" wrap="square" lIns="91425" tIns="45700" rIns="91425" bIns="45700" anchor="t" anchorCtr="0">
            <a:noAutofit/>
          </a:bodyPr>
          <a:lstStyle/>
          <a:p>
            <a:pPr marL="347662" marR="0" lvl="0" indent="-347662" algn="l" rtl="0">
              <a:lnSpc>
                <a:spcPct val="100000"/>
              </a:lnSpc>
              <a:spcBef>
                <a:spcPts val="0"/>
              </a:spcBef>
              <a:spcAft>
                <a:spcPts val="0"/>
              </a:spcAft>
              <a:buClr>
                <a:srgbClr val="FFFF00"/>
              </a:buClr>
              <a:buSzPts val="2700"/>
              <a:buFont typeface="Noto Sans Symbols"/>
              <a:buChar char="✓"/>
            </a:pPr>
            <a:r>
              <a:rPr lang="en-US" sz="2700" b="1" i="0" u="none">
                <a:solidFill>
                  <a:srgbClr val="FFCC99"/>
                </a:solidFill>
                <a:latin typeface="Arial"/>
                <a:ea typeface="Arial"/>
                <a:cs typeface="Arial"/>
                <a:sym typeface="Arial"/>
              </a:rPr>
              <a:t>Just talk about </a:t>
            </a:r>
            <a:br>
              <a:rPr lang="en-US" sz="2700" b="1" i="0" u="none">
                <a:solidFill>
                  <a:srgbClr val="FFCC99"/>
                </a:solidFill>
                <a:latin typeface="Arial"/>
                <a:ea typeface="Arial"/>
                <a:cs typeface="Arial"/>
                <a:sym typeface="Arial"/>
              </a:rPr>
            </a:br>
            <a:r>
              <a:rPr lang="en-US" sz="2700" b="1" i="0" u="none">
                <a:solidFill>
                  <a:srgbClr val="FFCC99"/>
                </a:solidFill>
                <a:latin typeface="Arial"/>
                <a:ea typeface="Arial"/>
                <a:cs typeface="Arial"/>
                <a:sym typeface="Arial"/>
              </a:rPr>
              <a:t>something</a:t>
            </a:r>
            <a:endParaRPr/>
          </a:p>
        </p:txBody>
      </p:sp>
      <p:sp>
        <p:nvSpPr>
          <p:cNvPr id="53" name="Google Shape;53;p5"/>
          <p:cNvSpPr txBox="1"/>
          <p:nvPr/>
        </p:nvSpPr>
        <p:spPr>
          <a:xfrm>
            <a:off x="414337" y="1641475"/>
            <a:ext cx="3932237" cy="503237"/>
          </a:xfrm>
          <a:prstGeom prst="rect">
            <a:avLst/>
          </a:prstGeom>
          <a:noFill/>
          <a:ln>
            <a:noFill/>
          </a:ln>
        </p:spPr>
        <p:txBody>
          <a:bodyPr spcFirstLastPara="1" wrap="square" lIns="91425" tIns="45700" rIns="91425" bIns="45700" anchor="t" anchorCtr="0">
            <a:noAutofit/>
          </a:bodyPr>
          <a:lstStyle/>
          <a:p>
            <a:pPr marL="347662" marR="0" lvl="0" indent="-347662" algn="l" rtl="0">
              <a:lnSpc>
                <a:spcPct val="100000"/>
              </a:lnSpc>
              <a:spcBef>
                <a:spcPts val="0"/>
              </a:spcBef>
              <a:spcAft>
                <a:spcPts val="0"/>
              </a:spcAft>
              <a:buClr>
                <a:srgbClr val="99CCFF"/>
              </a:buClr>
              <a:buSzPts val="2600"/>
              <a:buFont typeface="Arial"/>
              <a:buNone/>
            </a:pPr>
            <a:r>
              <a:rPr lang="en-US" sz="2600" b="1" i="0" u="none">
                <a:solidFill>
                  <a:srgbClr val="99CCFF"/>
                </a:solidFill>
                <a:latin typeface="Arial"/>
                <a:ea typeface="Arial"/>
                <a:cs typeface="Arial"/>
                <a:sym typeface="Arial"/>
              </a:rPr>
              <a:t>Groups get together to:</a:t>
            </a:r>
            <a:r>
              <a:rPr lang="en-US" sz="2700" b="1" i="0" u="none">
                <a:solidFill>
                  <a:srgbClr val="99CCFF"/>
                </a:solidFill>
                <a:latin typeface="Arial"/>
                <a:ea typeface="Arial"/>
                <a:cs typeface="Arial"/>
                <a:sym typeface="Arial"/>
              </a:rPr>
              <a:t> </a:t>
            </a:r>
            <a:endParaRPr/>
          </a:p>
        </p:txBody>
      </p:sp>
      <p:sp>
        <p:nvSpPr>
          <p:cNvPr id="54" name="Google Shape;54;p5"/>
          <p:cNvSpPr/>
          <p:nvPr/>
        </p:nvSpPr>
        <p:spPr>
          <a:xfrm>
            <a:off x="9986962" y="2573337"/>
            <a:ext cx="776287" cy="1019175"/>
          </a:xfrm>
          <a:custGeom>
            <a:avLst/>
            <a:gdLst/>
            <a:ahLst/>
            <a:cxnLst/>
            <a:rect l="0" t="0" r="0" b="0"/>
            <a:pathLst>
              <a:path w="1469" h="1926" extrusionOk="0">
                <a:moveTo>
                  <a:pt x="626" y="9"/>
                </a:moveTo>
                <a:lnTo>
                  <a:pt x="569" y="0"/>
                </a:lnTo>
                <a:lnTo>
                  <a:pt x="264" y="48"/>
                </a:lnTo>
                <a:lnTo>
                  <a:pt x="230" y="58"/>
                </a:lnTo>
                <a:lnTo>
                  <a:pt x="167" y="91"/>
                </a:lnTo>
                <a:lnTo>
                  <a:pt x="139" y="113"/>
                </a:lnTo>
                <a:lnTo>
                  <a:pt x="91" y="171"/>
                </a:lnTo>
                <a:lnTo>
                  <a:pt x="33" y="287"/>
                </a:lnTo>
                <a:lnTo>
                  <a:pt x="8" y="375"/>
                </a:lnTo>
                <a:lnTo>
                  <a:pt x="0" y="475"/>
                </a:lnTo>
                <a:lnTo>
                  <a:pt x="33" y="775"/>
                </a:lnTo>
                <a:lnTo>
                  <a:pt x="113" y="1141"/>
                </a:lnTo>
                <a:lnTo>
                  <a:pt x="149" y="1236"/>
                </a:lnTo>
                <a:lnTo>
                  <a:pt x="176" y="1284"/>
                </a:lnTo>
                <a:lnTo>
                  <a:pt x="291" y="1440"/>
                </a:lnTo>
                <a:lnTo>
                  <a:pt x="440" y="1592"/>
                </a:lnTo>
                <a:lnTo>
                  <a:pt x="733" y="1834"/>
                </a:lnTo>
                <a:lnTo>
                  <a:pt x="830" y="1895"/>
                </a:lnTo>
                <a:lnTo>
                  <a:pt x="933" y="1926"/>
                </a:lnTo>
                <a:lnTo>
                  <a:pt x="1052" y="1926"/>
                </a:lnTo>
                <a:lnTo>
                  <a:pt x="1243" y="1877"/>
                </a:lnTo>
                <a:lnTo>
                  <a:pt x="1371" y="1812"/>
                </a:lnTo>
                <a:lnTo>
                  <a:pt x="1389" y="1798"/>
                </a:lnTo>
                <a:lnTo>
                  <a:pt x="1417" y="1766"/>
                </a:lnTo>
                <a:lnTo>
                  <a:pt x="1439" y="1727"/>
                </a:lnTo>
                <a:lnTo>
                  <a:pt x="1453" y="1687"/>
                </a:lnTo>
                <a:lnTo>
                  <a:pt x="1469" y="1596"/>
                </a:lnTo>
                <a:lnTo>
                  <a:pt x="1469" y="1367"/>
                </a:lnTo>
                <a:lnTo>
                  <a:pt x="1439" y="1181"/>
                </a:lnTo>
                <a:lnTo>
                  <a:pt x="1389" y="1064"/>
                </a:lnTo>
                <a:lnTo>
                  <a:pt x="1314" y="973"/>
                </a:lnTo>
                <a:lnTo>
                  <a:pt x="1171" y="851"/>
                </a:lnTo>
                <a:lnTo>
                  <a:pt x="985" y="748"/>
                </a:lnTo>
                <a:lnTo>
                  <a:pt x="961" y="726"/>
                </a:lnTo>
                <a:lnTo>
                  <a:pt x="878" y="637"/>
                </a:lnTo>
                <a:lnTo>
                  <a:pt x="848" y="589"/>
                </a:lnTo>
                <a:lnTo>
                  <a:pt x="824" y="534"/>
                </a:lnTo>
                <a:lnTo>
                  <a:pt x="815" y="503"/>
                </a:lnTo>
                <a:lnTo>
                  <a:pt x="809" y="467"/>
                </a:lnTo>
                <a:lnTo>
                  <a:pt x="797" y="283"/>
                </a:lnTo>
                <a:lnTo>
                  <a:pt x="763" y="183"/>
                </a:lnTo>
                <a:lnTo>
                  <a:pt x="733" y="119"/>
                </a:lnTo>
                <a:lnTo>
                  <a:pt x="696" y="61"/>
                </a:lnTo>
                <a:lnTo>
                  <a:pt x="650" y="21"/>
                </a:lnTo>
                <a:lnTo>
                  <a:pt x="626" y="9"/>
                </a:lnTo>
                <a:close/>
              </a:path>
            </a:pathLst>
          </a:custGeom>
          <a:solidFill>
            <a:srgbClr val="FF33CC"/>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55" name="Google Shape;55;p5"/>
          <p:cNvSpPr/>
          <p:nvPr/>
        </p:nvSpPr>
        <p:spPr>
          <a:xfrm>
            <a:off x="12477750" y="1644650"/>
            <a:ext cx="900112" cy="639762"/>
          </a:xfrm>
          <a:custGeom>
            <a:avLst/>
            <a:gdLst/>
            <a:ahLst/>
            <a:cxnLst/>
            <a:rect l="0" t="0" r="0" b="0"/>
            <a:pathLst>
              <a:path w="1701" h="1208" extrusionOk="0">
                <a:moveTo>
                  <a:pt x="1701" y="494"/>
                </a:moveTo>
                <a:lnTo>
                  <a:pt x="1697" y="388"/>
                </a:lnTo>
                <a:lnTo>
                  <a:pt x="1676" y="299"/>
                </a:lnTo>
                <a:lnTo>
                  <a:pt x="1622" y="178"/>
                </a:lnTo>
                <a:lnTo>
                  <a:pt x="1566" y="110"/>
                </a:lnTo>
                <a:lnTo>
                  <a:pt x="1505" y="59"/>
                </a:lnTo>
                <a:lnTo>
                  <a:pt x="1472" y="40"/>
                </a:lnTo>
                <a:lnTo>
                  <a:pt x="1394" y="12"/>
                </a:lnTo>
                <a:lnTo>
                  <a:pt x="1350" y="4"/>
                </a:lnTo>
                <a:lnTo>
                  <a:pt x="1259" y="0"/>
                </a:lnTo>
                <a:lnTo>
                  <a:pt x="1168" y="12"/>
                </a:lnTo>
                <a:lnTo>
                  <a:pt x="1016" y="71"/>
                </a:lnTo>
                <a:lnTo>
                  <a:pt x="767" y="223"/>
                </a:lnTo>
                <a:lnTo>
                  <a:pt x="694" y="284"/>
                </a:lnTo>
                <a:lnTo>
                  <a:pt x="609" y="385"/>
                </a:lnTo>
                <a:lnTo>
                  <a:pt x="554" y="437"/>
                </a:lnTo>
                <a:lnTo>
                  <a:pt x="520" y="452"/>
                </a:lnTo>
                <a:lnTo>
                  <a:pt x="484" y="461"/>
                </a:lnTo>
                <a:lnTo>
                  <a:pt x="405" y="458"/>
                </a:lnTo>
                <a:lnTo>
                  <a:pt x="250" y="427"/>
                </a:lnTo>
                <a:lnTo>
                  <a:pt x="80" y="427"/>
                </a:lnTo>
                <a:lnTo>
                  <a:pt x="62" y="433"/>
                </a:lnTo>
                <a:lnTo>
                  <a:pt x="46" y="443"/>
                </a:lnTo>
                <a:lnTo>
                  <a:pt x="34" y="455"/>
                </a:lnTo>
                <a:lnTo>
                  <a:pt x="22" y="473"/>
                </a:lnTo>
                <a:lnTo>
                  <a:pt x="6" y="512"/>
                </a:lnTo>
                <a:lnTo>
                  <a:pt x="0" y="555"/>
                </a:lnTo>
                <a:lnTo>
                  <a:pt x="0" y="589"/>
                </a:lnTo>
                <a:lnTo>
                  <a:pt x="9" y="617"/>
                </a:lnTo>
                <a:lnTo>
                  <a:pt x="30" y="644"/>
                </a:lnTo>
                <a:lnTo>
                  <a:pt x="58" y="662"/>
                </a:lnTo>
                <a:lnTo>
                  <a:pt x="74" y="668"/>
                </a:lnTo>
                <a:lnTo>
                  <a:pt x="92" y="672"/>
                </a:lnTo>
                <a:lnTo>
                  <a:pt x="113" y="672"/>
                </a:lnTo>
                <a:lnTo>
                  <a:pt x="280" y="619"/>
                </a:lnTo>
                <a:lnTo>
                  <a:pt x="302" y="617"/>
                </a:lnTo>
                <a:lnTo>
                  <a:pt x="341" y="617"/>
                </a:lnTo>
                <a:lnTo>
                  <a:pt x="375" y="623"/>
                </a:lnTo>
                <a:lnTo>
                  <a:pt x="401" y="635"/>
                </a:lnTo>
                <a:lnTo>
                  <a:pt x="420" y="653"/>
                </a:lnTo>
                <a:lnTo>
                  <a:pt x="426" y="666"/>
                </a:lnTo>
                <a:lnTo>
                  <a:pt x="426" y="680"/>
                </a:lnTo>
                <a:lnTo>
                  <a:pt x="417" y="757"/>
                </a:lnTo>
                <a:lnTo>
                  <a:pt x="417" y="781"/>
                </a:lnTo>
                <a:lnTo>
                  <a:pt x="447" y="965"/>
                </a:lnTo>
                <a:lnTo>
                  <a:pt x="474" y="1047"/>
                </a:lnTo>
                <a:lnTo>
                  <a:pt x="520" y="1111"/>
                </a:lnTo>
                <a:lnTo>
                  <a:pt x="551" y="1135"/>
                </a:lnTo>
                <a:lnTo>
                  <a:pt x="633" y="1175"/>
                </a:lnTo>
                <a:lnTo>
                  <a:pt x="678" y="1190"/>
                </a:lnTo>
                <a:lnTo>
                  <a:pt x="779" y="1208"/>
                </a:lnTo>
                <a:lnTo>
                  <a:pt x="944" y="1208"/>
                </a:lnTo>
                <a:lnTo>
                  <a:pt x="1073" y="1184"/>
                </a:lnTo>
                <a:lnTo>
                  <a:pt x="1275" y="1127"/>
                </a:lnTo>
                <a:lnTo>
                  <a:pt x="1388" y="1074"/>
                </a:lnTo>
                <a:lnTo>
                  <a:pt x="1475" y="1014"/>
                </a:lnTo>
                <a:lnTo>
                  <a:pt x="1515" y="977"/>
                </a:lnTo>
                <a:lnTo>
                  <a:pt x="1578" y="897"/>
                </a:lnTo>
                <a:lnTo>
                  <a:pt x="1652" y="763"/>
                </a:lnTo>
                <a:lnTo>
                  <a:pt x="1682" y="662"/>
                </a:lnTo>
                <a:lnTo>
                  <a:pt x="1701" y="494"/>
                </a:lnTo>
                <a:close/>
              </a:path>
            </a:pathLst>
          </a:custGeom>
          <a:solidFill>
            <a:srgbClr val="66FF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56" name="Google Shape;56;p5"/>
          <p:cNvSpPr/>
          <p:nvPr/>
        </p:nvSpPr>
        <p:spPr>
          <a:xfrm>
            <a:off x="12160250" y="2333625"/>
            <a:ext cx="825500" cy="1177925"/>
          </a:xfrm>
          <a:custGeom>
            <a:avLst/>
            <a:gdLst/>
            <a:ahLst/>
            <a:cxnLst/>
            <a:rect l="0" t="0" r="0" b="0"/>
            <a:pathLst>
              <a:path w="1560" h="2226" extrusionOk="0">
                <a:moveTo>
                  <a:pt x="993" y="30"/>
                </a:moveTo>
                <a:lnTo>
                  <a:pt x="933" y="51"/>
                </a:lnTo>
                <a:lnTo>
                  <a:pt x="872" y="85"/>
                </a:lnTo>
                <a:lnTo>
                  <a:pt x="842" y="109"/>
                </a:lnTo>
                <a:lnTo>
                  <a:pt x="753" y="201"/>
                </a:lnTo>
                <a:lnTo>
                  <a:pt x="699" y="274"/>
                </a:lnTo>
                <a:lnTo>
                  <a:pt x="634" y="389"/>
                </a:lnTo>
                <a:lnTo>
                  <a:pt x="565" y="646"/>
                </a:lnTo>
                <a:lnTo>
                  <a:pt x="535" y="731"/>
                </a:lnTo>
                <a:lnTo>
                  <a:pt x="516" y="769"/>
                </a:lnTo>
                <a:lnTo>
                  <a:pt x="504" y="783"/>
                </a:lnTo>
                <a:lnTo>
                  <a:pt x="480" y="826"/>
                </a:lnTo>
                <a:lnTo>
                  <a:pt x="242" y="1156"/>
                </a:lnTo>
                <a:lnTo>
                  <a:pt x="103" y="1376"/>
                </a:lnTo>
                <a:lnTo>
                  <a:pt x="18" y="1556"/>
                </a:lnTo>
                <a:lnTo>
                  <a:pt x="0" y="1671"/>
                </a:lnTo>
                <a:lnTo>
                  <a:pt x="8" y="1787"/>
                </a:lnTo>
                <a:lnTo>
                  <a:pt x="36" y="1904"/>
                </a:lnTo>
                <a:lnTo>
                  <a:pt x="57" y="1955"/>
                </a:lnTo>
                <a:lnTo>
                  <a:pt x="115" y="2044"/>
                </a:lnTo>
                <a:lnTo>
                  <a:pt x="151" y="2080"/>
                </a:lnTo>
                <a:lnTo>
                  <a:pt x="196" y="2114"/>
                </a:lnTo>
                <a:lnTo>
                  <a:pt x="303" y="2172"/>
                </a:lnTo>
                <a:lnTo>
                  <a:pt x="480" y="2220"/>
                </a:lnTo>
                <a:lnTo>
                  <a:pt x="589" y="2226"/>
                </a:lnTo>
                <a:lnTo>
                  <a:pt x="708" y="2206"/>
                </a:lnTo>
                <a:lnTo>
                  <a:pt x="878" y="2139"/>
                </a:lnTo>
                <a:lnTo>
                  <a:pt x="930" y="2111"/>
                </a:lnTo>
                <a:lnTo>
                  <a:pt x="1009" y="2050"/>
                </a:lnTo>
                <a:lnTo>
                  <a:pt x="1070" y="1977"/>
                </a:lnTo>
                <a:lnTo>
                  <a:pt x="1164" y="1760"/>
                </a:lnTo>
                <a:lnTo>
                  <a:pt x="1221" y="1412"/>
                </a:lnTo>
                <a:lnTo>
                  <a:pt x="1237" y="1366"/>
                </a:lnTo>
                <a:lnTo>
                  <a:pt x="1258" y="1324"/>
                </a:lnTo>
                <a:lnTo>
                  <a:pt x="1312" y="1241"/>
                </a:lnTo>
                <a:lnTo>
                  <a:pt x="1407" y="1123"/>
                </a:lnTo>
                <a:lnTo>
                  <a:pt x="1435" y="1076"/>
                </a:lnTo>
                <a:lnTo>
                  <a:pt x="1474" y="973"/>
                </a:lnTo>
                <a:lnTo>
                  <a:pt x="1522" y="775"/>
                </a:lnTo>
                <a:lnTo>
                  <a:pt x="1560" y="475"/>
                </a:lnTo>
                <a:lnTo>
                  <a:pt x="1544" y="353"/>
                </a:lnTo>
                <a:lnTo>
                  <a:pt x="1502" y="222"/>
                </a:lnTo>
                <a:lnTo>
                  <a:pt x="1447" y="103"/>
                </a:lnTo>
                <a:lnTo>
                  <a:pt x="1411" y="54"/>
                </a:lnTo>
                <a:lnTo>
                  <a:pt x="1365" y="20"/>
                </a:lnTo>
                <a:lnTo>
                  <a:pt x="1340" y="12"/>
                </a:lnTo>
                <a:lnTo>
                  <a:pt x="1280" y="0"/>
                </a:lnTo>
                <a:lnTo>
                  <a:pt x="993" y="30"/>
                </a:lnTo>
                <a:close/>
              </a:path>
            </a:pathLst>
          </a:custGeom>
          <a:solidFill>
            <a:srgbClr val="66FF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57" name="Google Shape;57;p5"/>
          <p:cNvSpPr/>
          <p:nvPr/>
        </p:nvSpPr>
        <p:spPr>
          <a:xfrm>
            <a:off x="12814300" y="2419350"/>
            <a:ext cx="1195387" cy="763587"/>
          </a:xfrm>
          <a:custGeom>
            <a:avLst/>
            <a:gdLst/>
            <a:ahLst/>
            <a:cxnLst/>
            <a:rect l="0" t="0" r="0" b="0"/>
            <a:pathLst>
              <a:path w="2260" h="1441" extrusionOk="0">
                <a:moveTo>
                  <a:pt x="1977" y="381"/>
                </a:moveTo>
                <a:lnTo>
                  <a:pt x="1955" y="397"/>
                </a:lnTo>
                <a:lnTo>
                  <a:pt x="1946" y="409"/>
                </a:lnTo>
                <a:lnTo>
                  <a:pt x="1840" y="684"/>
                </a:lnTo>
                <a:lnTo>
                  <a:pt x="1782" y="751"/>
                </a:lnTo>
                <a:lnTo>
                  <a:pt x="1757" y="769"/>
                </a:lnTo>
                <a:lnTo>
                  <a:pt x="1727" y="781"/>
                </a:lnTo>
                <a:lnTo>
                  <a:pt x="1691" y="787"/>
                </a:lnTo>
                <a:lnTo>
                  <a:pt x="1596" y="785"/>
                </a:lnTo>
                <a:lnTo>
                  <a:pt x="1545" y="799"/>
                </a:lnTo>
                <a:lnTo>
                  <a:pt x="1517" y="815"/>
                </a:lnTo>
                <a:lnTo>
                  <a:pt x="1374" y="943"/>
                </a:lnTo>
                <a:lnTo>
                  <a:pt x="1317" y="983"/>
                </a:lnTo>
                <a:lnTo>
                  <a:pt x="1208" y="1032"/>
                </a:lnTo>
                <a:lnTo>
                  <a:pt x="1180" y="1038"/>
                </a:lnTo>
                <a:lnTo>
                  <a:pt x="1125" y="1040"/>
                </a:lnTo>
                <a:lnTo>
                  <a:pt x="1097" y="1038"/>
                </a:lnTo>
                <a:lnTo>
                  <a:pt x="1043" y="1022"/>
                </a:lnTo>
                <a:lnTo>
                  <a:pt x="1016" y="1010"/>
                </a:lnTo>
                <a:lnTo>
                  <a:pt x="958" y="977"/>
                </a:lnTo>
                <a:lnTo>
                  <a:pt x="869" y="882"/>
                </a:lnTo>
                <a:lnTo>
                  <a:pt x="596" y="369"/>
                </a:lnTo>
                <a:lnTo>
                  <a:pt x="474" y="204"/>
                </a:lnTo>
                <a:lnTo>
                  <a:pt x="417" y="144"/>
                </a:lnTo>
                <a:lnTo>
                  <a:pt x="300" y="52"/>
                </a:lnTo>
                <a:lnTo>
                  <a:pt x="215" y="10"/>
                </a:lnTo>
                <a:lnTo>
                  <a:pt x="164" y="0"/>
                </a:lnTo>
                <a:lnTo>
                  <a:pt x="140" y="4"/>
                </a:lnTo>
                <a:lnTo>
                  <a:pt x="118" y="12"/>
                </a:lnTo>
                <a:lnTo>
                  <a:pt x="72" y="46"/>
                </a:lnTo>
                <a:lnTo>
                  <a:pt x="21" y="125"/>
                </a:lnTo>
                <a:lnTo>
                  <a:pt x="9" y="152"/>
                </a:lnTo>
                <a:lnTo>
                  <a:pt x="3" y="177"/>
                </a:lnTo>
                <a:lnTo>
                  <a:pt x="0" y="201"/>
                </a:lnTo>
                <a:lnTo>
                  <a:pt x="0" y="263"/>
                </a:lnTo>
                <a:lnTo>
                  <a:pt x="15" y="324"/>
                </a:lnTo>
                <a:lnTo>
                  <a:pt x="27" y="354"/>
                </a:lnTo>
                <a:lnTo>
                  <a:pt x="66" y="405"/>
                </a:lnTo>
                <a:lnTo>
                  <a:pt x="98" y="425"/>
                </a:lnTo>
                <a:lnTo>
                  <a:pt x="270" y="476"/>
                </a:lnTo>
                <a:lnTo>
                  <a:pt x="365" y="512"/>
                </a:lnTo>
                <a:lnTo>
                  <a:pt x="405" y="543"/>
                </a:lnTo>
                <a:lnTo>
                  <a:pt x="477" y="631"/>
                </a:lnTo>
                <a:lnTo>
                  <a:pt x="669" y="955"/>
                </a:lnTo>
                <a:lnTo>
                  <a:pt x="851" y="1162"/>
                </a:lnTo>
                <a:lnTo>
                  <a:pt x="906" y="1202"/>
                </a:lnTo>
                <a:lnTo>
                  <a:pt x="952" y="1224"/>
                </a:lnTo>
                <a:lnTo>
                  <a:pt x="994" y="1226"/>
                </a:lnTo>
                <a:lnTo>
                  <a:pt x="1037" y="1218"/>
                </a:lnTo>
                <a:lnTo>
                  <a:pt x="1061" y="1208"/>
                </a:lnTo>
                <a:lnTo>
                  <a:pt x="1162" y="1184"/>
                </a:lnTo>
                <a:lnTo>
                  <a:pt x="1408" y="1093"/>
                </a:lnTo>
                <a:lnTo>
                  <a:pt x="1590" y="989"/>
                </a:lnTo>
                <a:lnTo>
                  <a:pt x="1636" y="977"/>
                </a:lnTo>
                <a:lnTo>
                  <a:pt x="1658" y="979"/>
                </a:lnTo>
                <a:lnTo>
                  <a:pt x="1670" y="992"/>
                </a:lnTo>
                <a:lnTo>
                  <a:pt x="1682" y="1020"/>
                </a:lnTo>
                <a:lnTo>
                  <a:pt x="1691" y="1099"/>
                </a:lnTo>
                <a:lnTo>
                  <a:pt x="1694" y="1230"/>
                </a:lnTo>
                <a:lnTo>
                  <a:pt x="1700" y="1257"/>
                </a:lnTo>
                <a:lnTo>
                  <a:pt x="1718" y="1306"/>
                </a:lnTo>
                <a:lnTo>
                  <a:pt x="1769" y="1386"/>
                </a:lnTo>
                <a:lnTo>
                  <a:pt x="1800" y="1413"/>
                </a:lnTo>
                <a:lnTo>
                  <a:pt x="1836" y="1431"/>
                </a:lnTo>
                <a:lnTo>
                  <a:pt x="1880" y="1441"/>
                </a:lnTo>
                <a:lnTo>
                  <a:pt x="1919" y="1441"/>
                </a:lnTo>
                <a:lnTo>
                  <a:pt x="1934" y="1437"/>
                </a:lnTo>
                <a:lnTo>
                  <a:pt x="1946" y="1431"/>
                </a:lnTo>
                <a:lnTo>
                  <a:pt x="1955" y="1422"/>
                </a:lnTo>
                <a:lnTo>
                  <a:pt x="1965" y="1407"/>
                </a:lnTo>
                <a:lnTo>
                  <a:pt x="1967" y="1388"/>
                </a:lnTo>
                <a:lnTo>
                  <a:pt x="1973" y="1370"/>
                </a:lnTo>
                <a:lnTo>
                  <a:pt x="1977" y="1333"/>
                </a:lnTo>
                <a:lnTo>
                  <a:pt x="1977" y="1315"/>
                </a:lnTo>
                <a:lnTo>
                  <a:pt x="1971" y="1293"/>
                </a:lnTo>
                <a:lnTo>
                  <a:pt x="1919" y="1279"/>
                </a:lnTo>
                <a:lnTo>
                  <a:pt x="1910" y="1275"/>
                </a:lnTo>
                <a:lnTo>
                  <a:pt x="1900" y="1267"/>
                </a:lnTo>
                <a:lnTo>
                  <a:pt x="1882" y="1239"/>
                </a:lnTo>
                <a:lnTo>
                  <a:pt x="1848" y="1168"/>
                </a:lnTo>
                <a:lnTo>
                  <a:pt x="1846" y="1150"/>
                </a:lnTo>
                <a:lnTo>
                  <a:pt x="1846" y="1138"/>
                </a:lnTo>
                <a:lnTo>
                  <a:pt x="1854" y="1113"/>
                </a:lnTo>
                <a:lnTo>
                  <a:pt x="1870" y="1089"/>
                </a:lnTo>
                <a:lnTo>
                  <a:pt x="1880" y="1080"/>
                </a:lnTo>
                <a:lnTo>
                  <a:pt x="1892" y="1074"/>
                </a:lnTo>
                <a:lnTo>
                  <a:pt x="1907" y="1071"/>
                </a:lnTo>
                <a:lnTo>
                  <a:pt x="1919" y="1074"/>
                </a:lnTo>
                <a:lnTo>
                  <a:pt x="1934" y="1083"/>
                </a:lnTo>
                <a:lnTo>
                  <a:pt x="1967" y="1117"/>
                </a:lnTo>
                <a:lnTo>
                  <a:pt x="2025" y="1186"/>
                </a:lnTo>
                <a:lnTo>
                  <a:pt x="2064" y="1220"/>
                </a:lnTo>
                <a:lnTo>
                  <a:pt x="2104" y="1242"/>
                </a:lnTo>
                <a:lnTo>
                  <a:pt x="2150" y="1260"/>
                </a:lnTo>
                <a:lnTo>
                  <a:pt x="2189" y="1269"/>
                </a:lnTo>
                <a:lnTo>
                  <a:pt x="2207" y="1269"/>
                </a:lnTo>
                <a:lnTo>
                  <a:pt x="2220" y="1267"/>
                </a:lnTo>
                <a:lnTo>
                  <a:pt x="2232" y="1260"/>
                </a:lnTo>
                <a:lnTo>
                  <a:pt x="2247" y="1233"/>
                </a:lnTo>
                <a:lnTo>
                  <a:pt x="2253" y="1218"/>
                </a:lnTo>
                <a:lnTo>
                  <a:pt x="2256" y="1180"/>
                </a:lnTo>
                <a:lnTo>
                  <a:pt x="2260" y="1162"/>
                </a:lnTo>
                <a:lnTo>
                  <a:pt x="2256" y="1147"/>
                </a:lnTo>
                <a:lnTo>
                  <a:pt x="2247" y="1119"/>
                </a:lnTo>
                <a:lnTo>
                  <a:pt x="2229" y="1089"/>
                </a:lnTo>
                <a:lnTo>
                  <a:pt x="2205" y="1062"/>
                </a:lnTo>
                <a:lnTo>
                  <a:pt x="2175" y="1038"/>
                </a:lnTo>
                <a:lnTo>
                  <a:pt x="2135" y="1020"/>
                </a:lnTo>
                <a:lnTo>
                  <a:pt x="2010" y="983"/>
                </a:lnTo>
                <a:lnTo>
                  <a:pt x="1961" y="959"/>
                </a:lnTo>
                <a:lnTo>
                  <a:pt x="1934" y="939"/>
                </a:lnTo>
                <a:lnTo>
                  <a:pt x="1916" y="919"/>
                </a:lnTo>
                <a:lnTo>
                  <a:pt x="1910" y="891"/>
                </a:lnTo>
                <a:lnTo>
                  <a:pt x="1919" y="848"/>
                </a:lnTo>
                <a:lnTo>
                  <a:pt x="1937" y="799"/>
                </a:lnTo>
                <a:lnTo>
                  <a:pt x="2022" y="635"/>
                </a:lnTo>
                <a:lnTo>
                  <a:pt x="2062" y="579"/>
                </a:lnTo>
                <a:lnTo>
                  <a:pt x="2104" y="500"/>
                </a:lnTo>
                <a:lnTo>
                  <a:pt x="2110" y="479"/>
                </a:lnTo>
                <a:lnTo>
                  <a:pt x="2110" y="461"/>
                </a:lnTo>
                <a:lnTo>
                  <a:pt x="2108" y="443"/>
                </a:lnTo>
                <a:lnTo>
                  <a:pt x="2102" y="427"/>
                </a:lnTo>
                <a:lnTo>
                  <a:pt x="2092" y="415"/>
                </a:lnTo>
                <a:lnTo>
                  <a:pt x="2068" y="391"/>
                </a:lnTo>
                <a:lnTo>
                  <a:pt x="2046" y="378"/>
                </a:lnTo>
                <a:lnTo>
                  <a:pt x="2025" y="372"/>
                </a:lnTo>
                <a:lnTo>
                  <a:pt x="2001" y="372"/>
                </a:lnTo>
                <a:lnTo>
                  <a:pt x="1977" y="381"/>
                </a:lnTo>
                <a:close/>
              </a:path>
            </a:pathLst>
          </a:custGeom>
          <a:solidFill>
            <a:srgbClr val="66FF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58" name="Google Shape;58;p5"/>
          <p:cNvSpPr/>
          <p:nvPr/>
        </p:nvSpPr>
        <p:spPr>
          <a:xfrm>
            <a:off x="11642725" y="1857375"/>
            <a:ext cx="1074737" cy="704850"/>
          </a:xfrm>
          <a:custGeom>
            <a:avLst/>
            <a:gdLst/>
            <a:ahLst/>
            <a:cxnLst/>
            <a:rect l="0" t="0" r="0" b="0"/>
            <a:pathLst>
              <a:path w="2031" h="1331" extrusionOk="0">
                <a:moveTo>
                  <a:pt x="1955" y="952"/>
                </a:moveTo>
                <a:lnTo>
                  <a:pt x="1894" y="949"/>
                </a:lnTo>
                <a:lnTo>
                  <a:pt x="1289" y="1019"/>
                </a:lnTo>
                <a:lnTo>
                  <a:pt x="1202" y="1038"/>
                </a:lnTo>
                <a:lnTo>
                  <a:pt x="1071" y="1102"/>
                </a:lnTo>
                <a:lnTo>
                  <a:pt x="1052" y="1105"/>
                </a:lnTo>
                <a:lnTo>
                  <a:pt x="1031" y="1102"/>
                </a:lnTo>
                <a:lnTo>
                  <a:pt x="1010" y="1092"/>
                </a:lnTo>
                <a:lnTo>
                  <a:pt x="992" y="1078"/>
                </a:lnTo>
                <a:lnTo>
                  <a:pt x="974" y="1058"/>
                </a:lnTo>
                <a:lnTo>
                  <a:pt x="940" y="1010"/>
                </a:lnTo>
                <a:lnTo>
                  <a:pt x="861" y="842"/>
                </a:lnTo>
                <a:lnTo>
                  <a:pt x="784" y="598"/>
                </a:lnTo>
                <a:lnTo>
                  <a:pt x="778" y="546"/>
                </a:lnTo>
                <a:lnTo>
                  <a:pt x="788" y="470"/>
                </a:lnTo>
                <a:lnTo>
                  <a:pt x="812" y="415"/>
                </a:lnTo>
                <a:lnTo>
                  <a:pt x="857" y="370"/>
                </a:lnTo>
                <a:lnTo>
                  <a:pt x="909" y="330"/>
                </a:lnTo>
                <a:lnTo>
                  <a:pt x="968" y="253"/>
                </a:lnTo>
                <a:lnTo>
                  <a:pt x="986" y="220"/>
                </a:lnTo>
                <a:lnTo>
                  <a:pt x="994" y="186"/>
                </a:lnTo>
                <a:lnTo>
                  <a:pt x="994" y="168"/>
                </a:lnTo>
                <a:lnTo>
                  <a:pt x="982" y="107"/>
                </a:lnTo>
                <a:lnTo>
                  <a:pt x="948" y="40"/>
                </a:lnTo>
                <a:lnTo>
                  <a:pt x="921" y="6"/>
                </a:lnTo>
                <a:lnTo>
                  <a:pt x="903" y="0"/>
                </a:lnTo>
                <a:lnTo>
                  <a:pt x="885" y="3"/>
                </a:lnTo>
                <a:lnTo>
                  <a:pt x="861" y="16"/>
                </a:lnTo>
                <a:lnTo>
                  <a:pt x="809" y="61"/>
                </a:lnTo>
                <a:lnTo>
                  <a:pt x="784" y="95"/>
                </a:lnTo>
                <a:lnTo>
                  <a:pt x="712" y="277"/>
                </a:lnTo>
                <a:lnTo>
                  <a:pt x="669" y="330"/>
                </a:lnTo>
                <a:lnTo>
                  <a:pt x="647" y="342"/>
                </a:lnTo>
                <a:lnTo>
                  <a:pt x="621" y="350"/>
                </a:lnTo>
                <a:lnTo>
                  <a:pt x="590" y="350"/>
                </a:lnTo>
                <a:lnTo>
                  <a:pt x="484" y="324"/>
                </a:lnTo>
                <a:lnTo>
                  <a:pt x="374" y="311"/>
                </a:lnTo>
                <a:lnTo>
                  <a:pt x="338" y="314"/>
                </a:lnTo>
                <a:lnTo>
                  <a:pt x="300" y="324"/>
                </a:lnTo>
                <a:lnTo>
                  <a:pt x="137" y="418"/>
                </a:lnTo>
                <a:lnTo>
                  <a:pt x="66" y="473"/>
                </a:lnTo>
                <a:lnTo>
                  <a:pt x="18" y="524"/>
                </a:lnTo>
                <a:lnTo>
                  <a:pt x="3" y="558"/>
                </a:lnTo>
                <a:lnTo>
                  <a:pt x="0" y="589"/>
                </a:lnTo>
                <a:lnTo>
                  <a:pt x="3" y="617"/>
                </a:lnTo>
                <a:lnTo>
                  <a:pt x="9" y="629"/>
                </a:lnTo>
                <a:lnTo>
                  <a:pt x="18" y="635"/>
                </a:lnTo>
                <a:lnTo>
                  <a:pt x="46" y="641"/>
                </a:lnTo>
                <a:lnTo>
                  <a:pt x="82" y="641"/>
                </a:lnTo>
                <a:lnTo>
                  <a:pt x="122" y="631"/>
                </a:lnTo>
                <a:lnTo>
                  <a:pt x="185" y="607"/>
                </a:lnTo>
                <a:lnTo>
                  <a:pt x="310" y="512"/>
                </a:lnTo>
                <a:lnTo>
                  <a:pt x="328" y="506"/>
                </a:lnTo>
                <a:lnTo>
                  <a:pt x="365" y="504"/>
                </a:lnTo>
                <a:lnTo>
                  <a:pt x="405" y="506"/>
                </a:lnTo>
                <a:lnTo>
                  <a:pt x="423" y="512"/>
                </a:lnTo>
                <a:lnTo>
                  <a:pt x="444" y="524"/>
                </a:lnTo>
                <a:lnTo>
                  <a:pt x="447" y="534"/>
                </a:lnTo>
                <a:lnTo>
                  <a:pt x="444" y="544"/>
                </a:lnTo>
                <a:lnTo>
                  <a:pt x="423" y="568"/>
                </a:lnTo>
                <a:lnTo>
                  <a:pt x="310" y="647"/>
                </a:lnTo>
                <a:lnTo>
                  <a:pt x="216" y="690"/>
                </a:lnTo>
                <a:lnTo>
                  <a:pt x="177" y="714"/>
                </a:lnTo>
                <a:lnTo>
                  <a:pt x="164" y="726"/>
                </a:lnTo>
                <a:lnTo>
                  <a:pt x="155" y="738"/>
                </a:lnTo>
                <a:lnTo>
                  <a:pt x="149" y="754"/>
                </a:lnTo>
                <a:lnTo>
                  <a:pt x="146" y="785"/>
                </a:lnTo>
                <a:lnTo>
                  <a:pt x="152" y="815"/>
                </a:lnTo>
                <a:lnTo>
                  <a:pt x="164" y="836"/>
                </a:lnTo>
                <a:lnTo>
                  <a:pt x="183" y="854"/>
                </a:lnTo>
                <a:lnTo>
                  <a:pt x="209" y="872"/>
                </a:lnTo>
                <a:lnTo>
                  <a:pt x="228" y="882"/>
                </a:lnTo>
                <a:lnTo>
                  <a:pt x="243" y="884"/>
                </a:lnTo>
                <a:lnTo>
                  <a:pt x="258" y="884"/>
                </a:lnTo>
                <a:lnTo>
                  <a:pt x="274" y="882"/>
                </a:lnTo>
                <a:lnTo>
                  <a:pt x="304" y="860"/>
                </a:lnTo>
                <a:lnTo>
                  <a:pt x="383" y="769"/>
                </a:lnTo>
                <a:lnTo>
                  <a:pt x="520" y="653"/>
                </a:lnTo>
                <a:lnTo>
                  <a:pt x="538" y="641"/>
                </a:lnTo>
                <a:lnTo>
                  <a:pt x="587" y="625"/>
                </a:lnTo>
                <a:lnTo>
                  <a:pt x="611" y="625"/>
                </a:lnTo>
                <a:lnTo>
                  <a:pt x="623" y="629"/>
                </a:lnTo>
                <a:lnTo>
                  <a:pt x="635" y="637"/>
                </a:lnTo>
                <a:lnTo>
                  <a:pt x="657" y="671"/>
                </a:lnTo>
                <a:lnTo>
                  <a:pt x="669" y="698"/>
                </a:lnTo>
                <a:lnTo>
                  <a:pt x="738" y="1010"/>
                </a:lnTo>
                <a:lnTo>
                  <a:pt x="827" y="1208"/>
                </a:lnTo>
                <a:lnTo>
                  <a:pt x="867" y="1273"/>
                </a:lnTo>
                <a:lnTo>
                  <a:pt x="900" y="1309"/>
                </a:lnTo>
                <a:lnTo>
                  <a:pt x="915" y="1321"/>
                </a:lnTo>
                <a:lnTo>
                  <a:pt x="930" y="1327"/>
                </a:lnTo>
                <a:lnTo>
                  <a:pt x="946" y="1331"/>
                </a:lnTo>
                <a:lnTo>
                  <a:pt x="1059" y="1313"/>
                </a:lnTo>
                <a:lnTo>
                  <a:pt x="1214" y="1266"/>
                </a:lnTo>
                <a:lnTo>
                  <a:pt x="1398" y="1242"/>
                </a:lnTo>
                <a:lnTo>
                  <a:pt x="1697" y="1239"/>
                </a:lnTo>
                <a:lnTo>
                  <a:pt x="1755" y="1254"/>
                </a:lnTo>
                <a:lnTo>
                  <a:pt x="1836" y="1287"/>
                </a:lnTo>
                <a:lnTo>
                  <a:pt x="1886" y="1303"/>
                </a:lnTo>
                <a:lnTo>
                  <a:pt x="1907" y="1303"/>
                </a:lnTo>
                <a:lnTo>
                  <a:pt x="1943" y="1297"/>
                </a:lnTo>
                <a:lnTo>
                  <a:pt x="1977" y="1281"/>
                </a:lnTo>
                <a:lnTo>
                  <a:pt x="2001" y="1257"/>
                </a:lnTo>
                <a:lnTo>
                  <a:pt x="2016" y="1220"/>
                </a:lnTo>
                <a:lnTo>
                  <a:pt x="2022" y="1196"/>
                </a:lnTo>
                <a:lnTo>
                  <a:pt x="2031" y="1092"/>
                </a:lnTo>
                <a:lnTo>
                  <a:pt x="2022" y="1022"/>
                </a:lnTo>
                <a:lnTo>
                  <a:pt x="2013" y="995"/>
                </a:lnTo>
                <a:lnTo>
                  <a:pt x="1998" y="973"/>
                </a:lnTo>
                <a:lnTo>
                  <a:pt x="1979" y="961"/>
                </a:lnTo>
                <a:lnTo>
                  <a:pt x="1955" y="952"/>
                </a:lnTo>
                <a:close/>
              </a:path>
            </a:pathLst>
          </a:custGeom>
          <a:solidFill>
            <a:srgbClr val="66FF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59" name="Google Shape;59;p5"/>
          <p:cNvSpPr/>
          <p:nvPr/>
        </p:nvSpPr>
        <p:spPr>
          <a:xfrm>
            <a:off x="9804400" y="2624137"/>
            <a:ext cx="3522662" cy="2325687"/>
          </a:xfrm>
          <a:custGeom>
            <a:avLst/>
            <a:gdLst/>
            <a:ahLst/>
            <a:cxnLst/>
            <a:rect l="0" t="0" r="0" b="0"/>
            <a:pathLst>
              <a:path w="6658" h="4395" extrusionOk="0">
                <a:moveTo>
                  <a:pt x="5508" y="449"/>
                </a:moveTo>
                <a:lnTo>
                  <a:pt x="5338" y="345"/>
                </a:lnTo>
                <a:lnTo>
                  <a:pt x="4983" y="180"/>
                </a:lnTo>
                <a:lnTo>
                  <a:pt x="4666" y="95"/>
                </a:lnTo>
                <a:lnTo>
                  <a:pt x="4286" y="38"/>
                </a:lnTo>
                <a:lnTo>
                  <a:pt x="3887" y="6"/>
                </a:lnTo>
                <a:lnTo>
                  <a:pt x="3501" y="0"/>
                </a:lnTo>
                <a:lnTo>
                  <a:pt x="2266" y="119"/>
                </a:lnTo>
                <a:lnTo>
                  <a:pt x="1956" y="168"/>
                </a:lnTo>
                <a:lnTo>
                  <a:pt x="1558" y="257"/>
                </a:lnTo>
                <a:lnTo>
                  <a:pt x="1409" y="309"/>
                </a:lnTo>
                <a:lnTo>
                  <a:pt x="1215" y="410"/>
                </a:lnTo>
                <a:lnTo>
                  <a:pt x="888" y="647"/>
                </a:lnTo>
                <a:lnTo>
                  <a:pt x="424" y="1108"/>
                </a:lnTo>
                <a:lnTo>
                  <a:pt x="393" y="1151"/>
                </a:lnTo>
                <a:lnTo>
                  <a:pt x="266" y="1408"/>
                </a:lnTo>
                <a:lnTo>
                  <a:pt x="129" y="1743"/>
                </a:lnTo>
                <a:lnTo>
                  <a:pt x="80" y="1932"/>
                </a:lnTo>
                <a:lnTo>
                  <a:pt x="10" y="2363"/>
                </a:lnTo>
                <a:lnTo>
                  <a:pt x="0" y="2478"/>
                </a:lnTo>
                <a:lnTo>
                  <a:pt x="8" y="2704"/>
                </a:lnTo>
                <a:lnTo>
                  <a:pt x="83" y="3025"/>
                </a:lnTo>
                <a:lnTo>
                  <a:pt x="171" y="3239"/>
                </a:lnTo>
                <a:lnTo>
                  <a:pt x="226" y="3339"/>
                </a:lnTo>
                <a:lnTo>
                  <a:pt x="363" y="3531"/>
                </a:lnTo>
                <a:lnTo>
                  <a:pt x="444" y="3617"/>
                </a:lnTo>
                <a:lnTo>
                  <a:pt x="591" y="3735"/>
                </a:lnTo>
                <a:lnTo>
                  <a:pt x="886" y="3909"/>
                </a:lnTo>
                <a:lnTo>
                  <a:pt x="1281" y="4081"/>
                </a:lnTo>
                <a:lnTo>
                  <a:pt x="1790" y="4251"/>
                </a:lnTo>
                <a:lnTo>
                  <a:pt x="2117" y="4321"/>
                </a:lnTo>
                <a:lnTo>
                  <a:pt x="2428" y="4362"/>
                </a:lnTo>
                <a:lnTo>
                  <a:pt x="3629" y="4395"/>
                </a:lnTo>
                <a:lnTo>
                  <a:pt x="4182" y="4354"/>
                </a:lnTo>
                <a:lnTo>
                  <a:pt x="4456" y="4303"/>
                </a:lnTo>
                <a:lnTo>
                  <a:pt x="4626" y="4257"/>
                </a:lnTo>
                <a:lnTo>
                  <a:pt x="4937" y="4144"/>
                </a:lnTo>
                <a:lnTo>
                  <a:pt x="5082" y="4081"/>
                </a:lnTo>
                <a:lnTo>
                  <a:pt x="5606" y="3803"/>
                </a:lnTo>
                <a:lnTo>
                  <a:pt x="5724" y="3729"/>
                </a:lnTo>
                <a:lnTo>
                  <a:pt x="6047" y="3498"/>
                </a:lnTo>
                <a:lnTo>
                  <a:pt x="6226" y="3330"/>
                </a:lnTo>
                <a:lnTo>
                  <a:pt x="6372" y="3150"/>
                </a:lnTo>
                <a:lnTo>
                  <a:pt x="6485" y="2960"/>
                </a:lnTo>
                <a:lnTo>
                  <a:pt x="6567" y="2762"/>
                </a:lnTo>
                <a:lnTo>
                  <a:pt x="6640" y="2472"/>
                </a:lnTo>
                <a:lnTo>
                  <a:pt x="6652" y="2381"/>
                </a:lnTo>
                <a:lnTo>
                  <a:pt x="6658" y="2201"/>
                </a:lnTo>
                <a:lnTo>
                  <a:pt x="6636" y="2021"/>
                </a:lnTo>
                <a:lnTo>
                  <a:pt x="6567" y="1749"/>
                </a:lnTo>
                <a:lnTo>
                  <a:pt x="6446" y="1465"/>
                </a:lnTo>
                <a:lnTo>
                  <a:pt x="6335" y="1273"/>
                </a:lnTo>
                <a:lnTo>
                  <a:pt x="6214" y="1093"/>
                </a:lnTo>
                <a:lnTo>
                  <a:pt x="6004" y="849"/>
                </a:lnTo>
                <a:lnTo>
                  <a:pt x="5679" y="568"/>
                </a:lnTo>
                <a:lnTo>
                  <a:pt x="5508" y="449"/>
                </a:lnTo>
                <a:close/>
              </a:path>
            </a:pathLst>
          </a:custGeom>
          <a:solidFill>
            <a:srgbClr val="776635"/>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60" name="Google Shape;60;p5"/>
          <p:cNvSpPr/>
          <p:nvPr/>
        </p:nvSpPr>
        <p:spPr>
          <a:xfrm>
            <a:off x="9869487" y="2693987"/>
            <a:ext cx="3375025" cy="2203450"/>
          </a:xfrm>
          <a:custGeom>
            <a:avLst/>
            <a:gdLst/>
            <a:ahLst/>
            <a:cxnLst/>
            <a:rect l="0" t="0" r="0" b="0"/>
            <a:pathLst>
              <a:path w="6380" h="4163" extrusionOk="0">
                <a:moveTo>
                  <a:pt x="6218" y="1396"/>
                </a:moveTo>
                <a:lnTo>
                  <a:pt x="6075" y="1157"/>
                </a:lnTo>
                <a:lnTo>
                  <a:pt x="5780" y="788"/>
                </a:lnTo>
                <a:lnTo>
                  <a:pt x="5495" y="522"/>
                </a:lnTo>
                <a:lnTo>
                  <a:pt x="5330" y="409"/>
                </a:lnTo>
                <a:lnTo>
                  <a:pt x="5051" y="261"/>
                </a:lnTo>
                <a:lnTo>
                  <a:pt x="4632" y="107"/>
                </a:lnTo>
                <a:lnTo>
                  <a:pt x="4287" y="40"/>
                </a:lnTo>
                <a:lnTo>
                  <a:pt x="4044" y="16"/>
                </a:lnTo>
                <a:lnTo>
                  <a:pt x="3792" y="4"/>
                </a:lnTo>
                <a:lnTo>
                  <a:pt x="3266" y="0"/>
                </a:lnTo>
                <a:lnTo>
                  <a:pt x="2448" y="61"/>
                </a:lnTo>
                <a:lnTo>
                  <a:pt x="1830" y="147"/>
                </a:lnTo>
                <a:lnTo>
                  <a:pt x="1517" y="217"/>
                </a:lnTo>
                <a:lnTo>
                  <a:pt x="1280" y="303"/>
                </a:lnTo>
                <a:lnTo>
                  <a:pt x="1149" y="370"/>
                </a:lnTo>
                <a:lnTo>
                  <a:pt x="757" y="644"/>
                </a:lnTo>
                <a:lnTo>
                  <a:pt x="413" y="983"/>
                </a:lnTo>
                <a:lnTo>
                  <a:pt x="276" y="1184"/>
                </a:lnTo>
                <a:lnTo>
                  <a:pt x="222" y="1301"/>
                </a:lnTo>
                <a:lnTo>
                  <a:pt x="48" y="1825"/>
                </a:lnTo>
                <a:lnTo>
                  <a:pt x="12" y="2030"/>
                </a:lnTo>
                <a:lnTo>
                  <a:pt x="0" y="2234"/>
                </a:lnTo>
                <a:lnTo>
                  <a:pt x="24" y="2570"/>
                </a:lnTo>
                <a:lnTo>
                  <a:pt x="93" y="2896"/>
                </a:lnTo>
                <a:lnTo>
                  <a:pt x="173" y="3076"/>
                </a:lnTo>
                <a:lnTo>
                  <a:pt x="276" y="3232"/>
                </a:lnTo>
                <a:lnTo>
                  <a:pt x="404" y="3367"/>
                </a:lnTo>
                <a:lnTo>
                  <a:pt x="551" y="3492"/>
                </a:lnTo>
                <a:lnTo>
                  <a:pt x="815" y="3662"/>
                </a:lnTo>
                <a:lnTo>
                  <a:pt x="1243" y="3855"/>
                </a:lnTo>
                <a:lnTo>
                  <a:pt x="1673" y="3998"/>
                </a:lnTo>
                <a:lnTo>
                  <a:pt x="2097" y="4087"/>
                </a:lnTo>
                <a:lnTo>
                  <a:pt x="2615" y="4142"/>
                </a:lnTo>
                <a:lnTo>
                  <a:pt x="3223" y="4163"/>
                </a:lnTo>
                <a:lnTo>
                  <a:pt x="3920" y="4126"/>
                </a:lnTo>
                <a:lnTo>
                  <a:pt x="4181" y="4093"/>
                </a:lnTo>
                <a:lnTo>
                  <a:pt x="4442" y="4031"/>
                </a:lnTo>
                <a:lnTo>
                  <a:pt x="4640" y="3964"/>
                </a:lnTo>
                <a:lnTo>
                  <a:pt x="5136" y="3711"/>
                </a:lnTo>
                <a:lnTo>
                  <a:pt x="5526" y="3468"/>
                </a:lnTo>
                <a:lnTo>
                  <a:pt x="5964" y="3162"/>
                </a:lnTo>
                <a:lnTo>
                  <a:pt x="6140" y="2982"/>
                </a:lnTo>
                <a:lnTo>
                  <a:pt x="6231" y="2829"/>
                </a:lnTo>
                <a:lnTo>
                  <a:pt x="6301" y="2647"/>
                </a:lnTo>
                <a:lnTo>
                  <a:pt x="6374" y="2265"/>
                </a:lnTo>
                <a:lnTo>
                  <a:pt x="6380" y="2177"/>
                </a:lnTo>
                <a:lnTo>
                  <a:pt x="6371" y="1859"/>
                </a:lnTo>
                <a:lnTo>
                  <a:pt x="6317" y="1631"/>
                </a:lnTo>
                <a:lnTo>
                  <a:pt x="6218" y="1396"/>
                </a:lnTo>
                <a:close/>
              </a:path>
            </a:pathLst>
          </a:custGeom>
          <a:solidFill>
            <a:srgbClr val="B1985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61" name="Google Shape;61;p5"/>
          <p:cNvSpPr/>
          <p:nvPr/>
        </p:nvSpPr>
        <p:spPr>
          <a:xfrm>
            <a:off x="12044362" y="3689350"/>
            <a:ext cx="984250" cy="828675"/>
          </a:xfrm>
          <a:custGeom>
            <a:avLst/>
            <a:gdLst/>
            <a:ahLst/>
            <a:cxnLst/>
            <a:rect l="0" t="0" r="0" b="0"/>
            <a:pathLst>
              <a:path w="1861" h="1568" extrusionOk="0">
                <a:moveTo>
                  <a:pt x="888" y="37"/>
                </a:moveTo>
                <a:lnTo>
                  <a:pt x="812" y="4"/>
                </a:lnTo>
                <a:lnTo>
                  <a:pt x="797" y="0"/>
                </a:lnTo>
                <a:lnTo>
                  <a:pt x="785" y="0"/>
                </a:lnTo>
                <a:lnTo>
                  <a:pt x="773" y="4"/>
                </a:lnTo>
                <a:lnTo>
                  <a:pt x="466" y="144"/>
                </a:lnTo>
                <a:lnTo>
                  <a:pt x="362" y="202"/>
                </a:lnTo>
                <a:lnTo>
                  <a:pt x="146" y="370"/>
                </a:lnTo>
                <a:lnTo>
                  <a:pt x="24" y="498"/>
                </a:lnTo>
                <a:lnTo>
                  <a:pt x="10" y="520"/>
                </a:lnTo>
                <a:lnTo>
                  <a:pt x="0" y="546"/>
                </a:lnTo>
                <a:lnTo>
                  <a:pt x="0" y="559"/>
                </a:lnTo>
                <a:lnTo>
                  <a:pt x="6" y="577"/>
                </a:lnTo>
                <a:lnTo>
                  <a:pt x="12" y="586"/>
                </a:lnTo>
                <a:lnTo>
                  <a:pt x="16" y="599"/>
                </a:lnTo>
                <a:lnTo>
                  <a:pt x="16" y="619"/>
                </a:lnTo>
                <a:lnTo>
                  <a:pt x="12" y="629"/>
                </a:lnTo>
                <a:lnTo>
                  <a:pt x="18" y="647"/>
                </a:lnTo>
                <a:lnTo>
                  <a:pt x="28" y="663"/>
                </a:lnTo>
                <a:lnTo>
                  <a:pt x="70" y="708"/>
                </a:lnTo>
                <a:lnTo>
                  <a:pt x="517" y="1084"/>
                </a:lnTo>
                <a:lnTo>
                  <a:pt x="967" y="1562"/>
                </a:lnTo>
                <a:lnTo>
                  <a:pt x="979" y="1568"/>
                </a:lnTo>
                <a:lnTo>
                  <a:pt x="995" y="1568"/>
                </a:lnTo>
                <a:lnTo>
                  <a:pt x="1013" y="1562"/>
                </a:lnTo>
                <a:lnTo>
                  <a:pt x="1037" y="1550"/>
                </a:lnTo>
                <a:lnTo>
                  <a:pt x="1068" y="1529"/>
                </a:lnTo>
                <a:lnTo>
                  <a:pt x="1356" y="1248"/>
                </a:lnTo>
                <a:lnTo>
                  <a:pt x="1740" y="1001"/>
                </a:lnTo>
                <a:lnTo>
                  <a:pt x="1825" y="934"/>
                </a:lnTo>
                <a:lnTo>
                  <a:pt x="1843" y="922"/>
                </a:lnTo>
                <a:lnTo>
                  <a:pt x="1855" y="910"/>
                </a:lnTo>
                <a:lnTo>
                  <a:pt x="1861" y="898"/>
                </a:lnTo>
                <a:lnTo>
                  <a:pt x="1861" y="882"/>
                </a:lnTo>
                <a:lnTo>
                  <a:pt x="1859" y="866"/>
                </a:lnTo>
                <a:lnTo>
                  <a:pt x="1819" y="791"/>
                </a:lnTo>
                <a:lnTo>
                  <a:pt x="1768" y="726"/>
                </a:lnTo>
                <a:lnTo>
                  <a:pt x="1621" y="580"/>
                </a:lnTo>
                <a:lnTo>
                  <a:pt x="1298" y="312"/>
                </a:lnTo>
                <a:lnTo>
                  <a:pt x="1007" y="105"/>
                </a:lnTo>
                <a:lnTo>
                  <a:pt x="888" y="37"/>
                </a:lnTo>
                <a:close/>
              </a:path>
            </a:pathLst>
          </a:custGeom>
          <a:solidFill>
            <a:srgbClr val="B2B2B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62" name="Google Shape;62;p5"/>
          <p:cNvSpPr/>
          <p:nvPr/>
        </p:nvSpPr>
        <p:spPr>
          <a:xfrm>
            <a:off x="12071350" y="3730625"/>
            <a:ext cx="914400" cy="749300"/>
          </a:xfrm>
          <a:custGeom>
            <a:avLst/>
            <a:gdLst/>
            <a:ahLst/>
            <a:cxnLst/>
            <a:rect l="0" t="0" r="0" b="0"/>
            <a:pathLst>
              <a:path w="1728" h="1416" extrusionOk="0">
                <a:moveTo>
                  <a:pt x="705" y="0"/>
                </a:moveTo>
                <a:lnTo>
                  <a:pt x="535" y="89"/>
                </a:lnTo>
                <a:lnTo>
                  <a:pt x="346" y="192"/>
                </a:lnTo>
                <a:lnTo>
                  <a:pt x="128" y="354"/>
                </a:lnTo>
                <a:lnTo>
                  <a:pt x="100" y="386"/>
                </a:lnTo>
                <a:lnTo>
                  <a:pt x="73" y="410"/>
                </a:lnTo>
                <a:lnTo>
                  <a:pt x="51" y="434"/>
                </a:lnTo>
                <a:lnTo>
                  <a:pt x="25" y="471"/>
                </a:lnTo>
                <a:lnTo>
                  <a:pt x="12" y="483"/>
                </a:lnTo>
                <a:lnTo>
                  <a:pt x="3" y="489"/>
                </a:lnTo>
                <a:lnTo>
                  <a:pt x="0" y="495"/>
                </a:lnTo>
                <a:lnTo>
                  <a:pt x="0" y="501"/>
                </a:lnTo>
                <a:lnTo>
                  <a:pt x="37" y="548"/>
                </a:lnTo>
                <a:lnTo>
                  <a:pt x="49" y="560"/>
                </a:lnTo>
                <a:lnTo>
                  <a:pt x="438" y="868"/>
                </a:lnTo>
                <a:lnTo>
                  <a:pt x="784" y="1267"/>
                </a:lnTo>
                <a:lnTo>
                  <a:pt x="867" y="1390"/>
                </a:lnTo>
                <a:lnTo>
                  <a:pt x="888" y="1408"/>
                </a:lnTo>
                <a:lnTo>
                  <a:pt x="913" y="1416"/>
                </a:lnTo>
                <a:lnTo>
                  <a:pt x="939" y="1416"/>
                </a:lnTo>
                <a:lnTo>
                  <a:pt x="955" y="1414"/>
                </a:lnTo>
                <a:lnTo>
                  <a:pt x="1006" y="1380"/>
                </a:lnTo>
                <a:lnTo>
                  <a:pt x="1040" y="1349"/>
                </a:lnTo>
                <a:lnTo>
                  <a:pt x="1155" y="1222"/>
                </a:lnTo>
                <a:lnTo>
                  <a:pt x="1240" y="1141"/>
                </a:lnTo>
                <a:lnTo>
                  <a:pt x="1690" y="819"/>
                </a:lnTo>
                <a:lnTo>
                  <a:pt x="1710" y="813"/>
                </a:lnTo>
                <a:lnTo>
                  <a:pt x="1728" y="803"/>
                </a:lnTo>
                <a:lnTo>
                  <a:pt x="1728" y="795"/>
                </a:lnTo>
                <a:lnTo>
                  <a:pt x="1716" y="767"/>
                </a:lnTo>
                <a:lnTo>
                  <a:pt x="1678" y="712"/>
                </a:lnTo>
                <a:lnTo>
                  <a:pt x="1460" y="492"/>
                </a:lnTo>
                <a:lnTo>
                  <a:pt x="1147" y="248"/>
                </a:lnTo>
                <a:lnTo>
                  <a:pt x="858" y="50"/>
                </a:lnTo>
                <a:lnTo>
                  <a:pt x="794" y="16"/>
                </a:lnTo>
                <a:lnTo>
                  <a:pt x="742" y="0"/>
                </a:lnTo>
                <a:lnTo>
                  <a:pt x="705" y="0"/>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63" name="Google Shape;63;p5"/>
          <p:cNvSpPr/>
          <p:nvPr/>
        </p:nvSpPr>
        <p:spPr>
          <a:xfrm>
            <a:off x="12139612" y="5076825"/>
            <a:ext cx="792162" cy="935037"/>
          </a:xfrm>
          <a:custGeom>
            <a:avLst/>
            <a:gdLst/>
            <a:ahLst/>
            <a:cxnLst/>
            <a:rect l="0" t="0" r="0" b="0"/>
            <a:pathLst>
              <a:path w="1496" h="1767" extrusionOk="0">
                <a:moveTo>
                  <a:pt x="954" y="6"/>
                </a:moveTo>
                <a:lnTo>
                  <a:pt x="912" y="0"/>
                </a:lnTo>
                <a:lnTo>
                  <a:pt x="830" y="2"/>
                </a:lnTo>
                <a:lnTo>
                  <a:pt x="797" y="12"/>
                </a:lnTo>
                <a:lnTo>
                  <a:pt x="766" y="27"/>
                </a:lnTo>
                <a:lnTo>
                  <a:pt x="739" y="49"/>
                </a:lnTo>
                <a:lnTo>
                  <a:pt x="696" y="113"/>
                </a:lnTo>
                <a:lnTo>
                  <a:pt x="662" y="198"/>
                </a:lnTo>
                <a:lnTo>
                  <a:pt x="641" y="299"/>
                </a:lnTo>
                <a:lnTo>
                  <a:pt x="638" y="421"/>
                </a:lnTo>
                <a:lnTo>
                  <a:pt x="742" y="1016"/>
                </a:lnTo>
                <a:lnTo>
                  <a:pt x="769" y="1107"/>
                </a:lnTo>
                <a:lnTo>
                  <a:pt x="785" y="1144"/>
                </a:lnTo>
                <a:lnTo>
                  <a:pt x="821" y="1273"/>
                </a:lnTo>
                <a:lnTo>
                  <a:pt x="827" y="1327"/>
                </a:lnTo>
                <a:lnTo>
                  <a:pt x="827" y="1376"/>
                </a:lnTo>
                <a:lnTo>
                  <a:pt x="821" y="1394"/>
                </a:lnTo>
                <a:lnTo>
                  <a:pt x="815" y="1406"/>
                </a:lnTo>
                <a:lnTo>
                  <a:pt x="803" y="1415"/>
                </a:lnTo>
                <a:lnTo>
                  <a:pt x="785" y="1419"/>
                </a:lnTo>
                <a:lnTo>
                  <a:pt x="760" y="1413"/>
                </a:lnTo>
                <a:lnTo>
                  <a:pt x="694" y="1376"/>
                </a:lnTo>
                <a:lnTo>
                  <a:pt x="575" y="1291"/>
                </a:lnTo>
                <a:lnTo>
                  <a:pt x="365" y="1162"/>
                </a:lnTo>
                <a:lnTo>
                  <a:pt x="310" y="1147"/>
                </a:lnTo>
                <a:lnTo>
                  <a:pt x="282" y="1144"/>
                </a:lnTo>
                <a:lnTo>
                  <a:pt x="250" y="1147"/>
                </a:lnTo>
                <a:lnTo>
                  <a:pt x="176" y="1172"/>
                </a:lnTo>
                <a:lnTo>
                  <a:pt x="103" y="1208"/>
                </a:lnTo>
                <a:lnTo>
                  <a:pt x="46" y="1248"/>
                </a:lnTo>
                <a:lnTo>
                  <a:pt x="28" y="1263"/>
                </a:lnTo>
                <a:lnTo>
                  <a:pt x="14" y="1279"/>
                </a:lnTo>
                <a:lnTo>
                  <a:pt x="6" y="1293"/>
                </a:lnTo>
                <a:lnTo>
                  <a:pt x="0" y="1312"/>
                </a:lnTo>
                <a:lnTo>
                  <a:pt x="0" y="1327"/>
                </a:lnTo>
                <a:lnTo>
                  <a:pt x="2" y="1346"/>
                </a:lnTo>
                <a:lnTo>
                  <a:pt x="24" y="1376"/>
                </a:lnTo>
                <a:lnTo>
                  <a:pt x="46" y="1391"/>
                </a:lnTo>
                <a:lnTo>
                  <a:pt x="109" y="1415"/>
                </a:lnTo>
                <a:lnTo>
                  <a:pt x="355" y="1473"/>
                </a:lnTo>
                <a:lnTo>
                  <a:pt x="446" y="1516"/>
                </a:lnTo>
                <a:lnTo>
                  <a:pt x="678" y="1694"/>
                </a:lnTo>
                <a:lnTo>
                  <a:pt x="757" y="1739"/>
                </a:lnTo>
                <a:lnTo>
                  <a:pt x="791" y="1751"/>
                </a:lnTo>
                <a:lnTo>
                  <a:pt x="854" y="1767"/>
                </a:lnTo>
                <a:lnTo>
                  <a:pt x="882" y="1767"/>
                </a:lnTo>
                <a:lnTo>
                  <a:pt x="908" y="1763"/>
                </a:lnTo>
                <a:lnTo>
                  <a:pt x="930" y="1757"/>
                </a:lnTo>
                <a:lnTo>
                  <a:pt x="952" y="1745"/>
                </a:lnTo>
                <a:lnTo>
                  <a:pt x="967" y="1730"/>
                </a:lnTo>
                <a:lnTo>
                  <a:pt x="979" y="1712"/>
                </a:lnTo>
                <a:lnTo>
                  <a:pt x="991" y="1660"/>
                </a:lnTo>
                <a:lnTo>
                  <a:pt x="988" y="1559"/>
                </a:lnTo>
                <a:lnTo>
                  <a:pt x="985" y="1425"/>
                </a:lnTo>
                <a:lnTo>
                  <a:pt x="912" y="558"/>
                </a:lnTo>
                <a:lnTo>
                  <a:pt x="912" y="518"/>
                </a:lnTo>
                <a:lnTo>
                  <a:pt x="918" y="512"/>
                </a:lnTo>
                <a:lnTo>
                  <a:pt x="930" y="512"/>
                </a:lnTo>
                <a:lnTo>
                  <a:pt x="946" y="516"/>
                </a:lnTo>
                <a:lnTo>
                  <a:pt x="994" y="540"/>
                </a:lnTo>
                <a:lnTo>
                  <a:pt x="1168" y="662"/>
                </a:lnTo>
                <a:lnTo>
                  <a:pt x="1295" y="793"/>
                </a:lnTo>
                <a:lnTo>
                  <a:pt x="1320" y="808"/>
                </a:lnTo>
                <a:lnTo>
                  <a:pt x="1340" y="814"/>
                </a:lnTo>
                <a:lnTo>
                  <a:pt x="1362" y="814"/>
                </a:lnTo>
                <a:lnTo>
                  <a:pt x="1384" y="808"/>
                </a:lnTo>
                <a:lnTo>
                  <a:pt x="1405" y="796"/>
                </a:lnTo>
                <a:lnTo>
                  <a:pt x="1441" y="763"/>
                </a:lnTo>
                <a:lnTo>
                  <a:pt x="1457" y="738"/>
                </a:lnTo>
                <a:lnTo>
                  <a:pt x="1477" y="678"/>
                </a:lnTo>
                <a:lnTo>
                  <a:pt x="1496" y="546"/>
                </a:lnTo>
                <a:lnTo>
                  <a:pt x="1487" y="384"/>
                </a:lnTo>
                <a:lnTo>
                  <a:pt x="1471" y="336"/>
                </a:lnTo>
                <a:lnTo>
                  <a:pt x="1451" y="293"/>
                </a:lnTo>
                <a:lnTo>
                  <a:pt x="1420" y="253"/>
                </a:lnTo>
                <a:lnTo>
                  <a:pt x="1334" y="180"/>
                </a:lnTo>
                <a:lnTo>
                  <a:pt x="1286" y="146"/>
                </a:lnTo>
                <a:lnTo>
                  <a:pt x="1130" y="63"/>
                </a:lnTo>
                <a:lnTo>
                  <a:pt x="954" y="6"/>
                </a:lnTo>
                <a:close/>
              </a:path>
            </a:pathLst>
          </a:custGeom>
          <a:solidFill>
            <a:srgbClr val="CCFF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64" name="Google Shape;64;p5"/>
          <p:cNvSpPr/>
          <p:nvPr/>
        </p:nvSpPr>
        <p:spPr>
          <a:xfrm>
            <a:off x="11811000" y="5124450"/>
            <a:ext cx="792162" cy="935037"/>
          </a:xfrm>
          <a:custGeom>
            <a:avLst/>
            <a:gdLst/>
            <a:ahLst/>
            <a:cxnLst/>
            <a:rect l="0" t="0" r="0" b="0"/>
            <a:pathLst>
              <a:path w="1496" h="1767" extrusionOk="0">
                <a:moveTo>
                  <a:pt x="1130" y="65"/>
                </a:moveTo>
                <a:lnTo>
                  <a:pt x="1084" y="46"/>
                </a:lnTo>
                <a:lnTo>
                  <a:pt x="954" y="6"/>
                </a:lnTo>
                <a:lnTo>
                  <a:pt x="912" y="0"/>
                </a:lnTo>
                <a:lnTo>
                  <a:pt x="830" y="4"/>
                </a:lnTo>
                <a:lnTo>
                  <a:pt x="796" y="12"/>
                </a:lnTo>
                <a:lnTo>
                  <a:pt x="765" y="28"/>
                </a:lnTo>
                <a:lnTo>
                  <a:pt x="739" y="49"/>
                </a:lnTo>
                <a:lnTo>
                  <a:pt x="696" y="113"/>
                </a:lnTo>
                <a:lnTo>
                  <a:pt x="678" y="152"/>
                </a:lnTo>
                <a:lnTo>
                  <a:pt x="650" y="247"/>
                </a:lnTo>
                <a:lnTo>
                  <a:pt x="640" y="299"/>
                </a:lnTo>
                <a:lnTo>
                  <a:pt x="638" y="421"/>
                </a:lnTo>
                <a:lnTo>
                  <a:pt x="741" y="1016"/>
                </a:lnTo>
                <a:lnTo>
                  <a:pt x="796" y="1182"/>
                </a:lnTo>
                <a:lnTo>
                  <a:pt x="820" y="1273"/>
                </a:lnTo>
                <a:lnTo>
                  <a:pt x="826" y="1328"/>
                </a:lnTo>
                <a:lnTo>
                  <a:pt x="826" y="1376"/>
                </a:lnTo>
                <a:lnTo>
                  <a:pt x="820" y="1395"/>
                </a:lnTo>
                <a:lnTo>
                  <a:pt x="814" y="1407"/>
                </a:lnTo>
                <a:lnTo>
                  <a:pt x="802" y="1416"/>
                </a:lnTo>
                <a:lnTo>
                  <a:pt x="784" y="1419"/>
                </a:lnTo>
                <a:lnTo>
                  <a:pt x="759" y="1413"/>
                </a:lnTo>
                <a:lnTo>
                  <a:pt x="729" y="1398"/>
                </a:lnTo>
                <a:lnTo>
                  <a:pt x="364" y="1163"/>
                </a:lnTo>
                <a:lnTo>
                  <a:pt x="309" y="1148"/>
                </a:lnTo>
                <a:lnTo>
                  <a:pt x="282" y="1145"/>
                </a:lnTo>
                <a:lnTo>
                  <a:pt x="249" y="1148"/>
                </a:lnTo>
                <a:lnTo>
                  <a:pt x="176" y="1172"/>
                </a:lnTo>
                <a:lnTo>
                  <a:pt x="103" y="1208"/>
                </a:lnTo>
                <a:lnTo>
                  <a:pt x="45" y="1248"/>
                </a:lnTo>
                <a:lnTo>
                  <a:pt x="27" y="1263"/>
                </a:lnTo>
                <a:lnTo>
                  <a:pt x="14" y="1279"/>
                </a:lnTo>
                <a:lnTo>
                  <a:pt x="6" y="1294"/>
                </a:lnTo>
                <a:lnTo>
                  <a:pt x="0" y="1312"/>
                </a:lnTo>
                <a:lnTo>
                  <a:pt x="0" y="1328"/>
                </a:lnTo>
                <a:lnTo>
                  <a:pt x="2" y="1346"/>
                </a:lnTo>
                <a:lnTo>
                  <a:pt x="12" y="1362"/>
                </a:lnTo>
                <a:lnTo>
                  <a:pt x="24" y="1376"/>
                </a:lnTo>
                <a:lnTo>
                  <a:pt x="45" y="1392"/>
                </a:lnTo>
                <a:lnTo>
                  <a:pt x="109" y="1416"/>
                </a:lnTo>
                <a:lnTo>
                  <a:pt x="355" y="1474"/>
                </a:lnTo>
                <a:lnTo>
                  <a:pt x="446" y="1516"/>
                </a:lnTo>
                <a:lnTo>
                  <a:pt x="720" y="1722"/>
                </a:lnTo>
                <a:lnTo>
                  <a:pt x="790" y="1752"/>
                </a:lnTo>
                <a:lnTo>
                  <a:pt x="854" y="1767"/>
                </a:lnTo>
                <a:lnTo>
                  <a:pt x="882" y="1767"/>
                </a:lnTo>
                <a:lnTo>
                  <a:pt x="908" y="1764"/>
                </a:lnTo>
                <a:lnTo>
                  <a:pt x="930" y="1758"/>
                </a:lnTo>
                <a:lnTo>
                  <a:pt x="951" y="1746"/>
                </a:lnTo>
                <a:lnTo>
                  <a:pt x="967" y="1730"/>
                </a:lnTo>
                <a:lnTo>
                  <a:pt x="979" y="1712"/>
                </a:lnTo>
                <a:lnTo>
                  <a:pt x="991" y="1660"/>
                </a:lnTo>
                <a:lnTo>
                  <a:pt x="991" y="1596"/>
                </a:lnTo>
                <a:lnTo>
                  <a:pt x="969" y="1172"/>
                </a:lnTo>
                <a:lnTo>
                  <a:pt x="912" y="559"/>
                </a:lnTo>
                <a:lnTo>
                  <a:pt x="912" y="519"/>
                </a:lnTo>
                <a:lnTo>
                  <a:pt x="918" y="513"/>
                </a:lnTo>
                <a:lnTo>
                  <a:pt x="930" y="513"/>
                </a:lnTo>
                <a:lnTo>
                  <a:pt x="945" y="516"/>
                </a:lnTo>
                <a:lnTo>
                  <a:pt x="993" y="540"/>
                </a:lnTo>
                <a:lnTo>
                  <a:pt x="1167" y="662"/>
                </a:lnTo>
                <a:lnTo>
                  <a:pt x="1270" y="773"/>
                </a:lnTo>
                <a:lnTo>
                  <a:pt x="1294" y="794"/>
                </a:lnTo>
                <a:lnTo>
                  <a:pt x="1320" y="809"/>
                </a:lnTo>
                <a:lnTo>
                  <a:pt x="1340" y="815"/>
                </a:lnTo>
                <a:lnTo>
                  <a:pt x="1362" y="815"/>
                </a:lnTo>
                <a:lnTo>
                  <a:pt x="1383" y="809"/>
                </a:lnTo>
                <a:lnTo>
                  <a:pt x="1405" y="797"/>
                </a:lnTo>
                <a:lnTo>
                  <a:pt x="1441" y="763"/>
                </a:lnTo>
                <a:lnTo>
                  <a:pt x="1456" y="739"/>
                </a:lnTo>
                <a:lnTo>
                  <a:pt x="1477" y="678"/>
                </a:lnTo>
                <a:lnTo>
                  <a:pt x="1496" y="546"/>
                </a:lnTo>
                <a:lnTo>
                  <a:pt x="1486" y="385"/>
                </a:lnTo>
                <a:lnTo>
                  <a:pt x="1471" y="336"/>
                </a:lnTo>
                <a:lnTo>
                  <a:pt x="1450" y="293"/>
                </a:lnTo>
                <a:lnTo>
                  <a:pt x="1419" y="253"/>
                </a:lnTo>
                <a:lnTo>
                  <a:pt x="1334" y="180"/>
                </a:lnTo>
                <a:lnTo>
                  <a:pt x="1130" y="65"/>
                </a:lnTo>
                <a:close/>
              </a:path>
            </a:pathLst>
          </a:custGeom>
          <a:solidFill>
            <a:srgbClr val="CCFF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65" name="Google Shape;65;p5"/>
          <p:cNvSpPr/>
          <p:nvPr/>
        </p:nvSpPr>
        <p:spPr>
          <a:xfrm>
            <a:off x="12066587" y="5507037"/>
            <a:ext cx="1516062" cy="1114425"/>
          </a:xfrm>
          <a:custGeom>
            <a:avLst/>
            <a:gdLst/>
            <a:ahLst/>
            <a:cxnLst/>
            <a:rect l="0" t="0" r="0" b="0"/>
            <a:pathLst>
              <a:path w="2865" h="2106" extrusionOk="0">
                <a:moveTo>
                  <a:pt x="2025" y="303"/>
                </a:moveTo>
                <a:lnTo>
                  <a:pt x="1497" y="422"/>
                </a:lnTo>
                <a:lnTo>
                  <a:pt x="1140" y="459"/>
                </a:lnTo>
                <a:lnTo>
                  <a:pt x="593" y="0"/>
                </a:lnTo>
                <a:lnTo>
                  <a:pt x="419" y="38"/>
                </a:lnTo>
                <a:lnTo>
                  <a:pt x="183" y="651"/>
                </a:lnTo>
                <a:lnTo>
                  <a:pt x="100" y="1026"/>
                </a:lnTo>
                <a:lnTo>
                  <a:pt x="0" y="1099"/>
                </a:lnTo>
                <a:lnTo>
                  <a:pt x="9" y="1191"/>
                </a:lnTo>
                <a:lnTo>
                  <a:pt x="109" y="1218"/>
                </a:lnTo>
                <a:lnTo>
                  <a:pt x="237" y="1191"/>
                </a:lnTo>
                <a:lnTo>
                  <a:pt x="264" y="1108"/>
                </a:lnTo>
                <a:lnTo>
                  <a:pt x="228" y="1053"/>
                </a:lnTo>
                <a:lnTo>
                  <a:pt x="195" y="1038"/>
                </a:lnTo>
                <a:lnTo>
                  <a:pt x="173" y="1032"/>
                </a:lnTo>
                <a:lnTo>
                  <a:pt x="171" y="1032"/>
                </a:lnTo>
                <a:lnTo>
                  <a:pt x="171" y="1029"/>
                </a:lnTo>
                <a:lnTo>
                  <a:pt x="183" y="1017"/>
                </a:lnTo>
                <a:lnTo>
                  <a:pt x="237" y="742"/>
                </a:lnTo>
                <a:lnTo>
                  <a:pt x="355" y="422"/>
                </a:lnTo>
                <a:lnTo>
                  <a:pt x="529" y="56"/>
                </a:lnTo>
                <a:lnTo>
                  <a:pt x="857" y="376"/>
                </a:lnTo>
                <a:lnTo>
                  <a:pt x="1021" y="550"/>
                </a:lnTo>
                <a:lnTo>
                  <a:pt x="958" y="1062"/>
                </a:lnTo>
                <a:lnTo>
                  <a:pt x="876" y="1594"/>
                </a:lnTo>
                <a:lnTo>
                  <a:pt x="857" y="1914"/>
                </a:lnTo>
                <a:lnTo>
                  <a:pt x="766" y="1960"/>
                </a:lnTo>
                <a:lnTo>
                  <a:pt x="748" y="2051"/>
                </a:lnTo>
                <a:lnTo>
                  <a:pt x="831" y="2106"/>
                </a:lnTo>
                <a:lnTo>
                  <a:pt x="1013" y="2088"/>
                </a:lnTo>
                <a:lnTo>
                  <a:pt x="1122" y="2005"/>
                </a:lnTo>
                <a:lnTo>
                  <a:pt x="1059" y="1922"/>
                </a:lnTo>
                <a:lnTo>
                  <a:pt x="985" y="1904"/>
                </a:lnTo>
                <a:lnTo>
                  <a:pt x="994" y="1557"/>
                </a:lnTo>
                <a:lnTo>
                  <a:pt x="1049" y="1044"/>
                </a:lnTo>
                <a:lnTo>
                  <a:pt x="1059" y="1001"/>
                </a:lnTo>
                <a:lnTo>
                  <a:pt x="1089" y="754"/>
                </a:lnTo>
                <a:lnTo>
                  <a:pt x="1089" y="657"/>
                </a:lnTo>
                <a:lnTo>
                  <a:pt x="1098" y="635"/>
                </a:lnTo>
                <a:lnTo>
                  <a:pt x="1104" y="625"/>
                </a:lnTo>
                <a:lnTo>
                  <a:pt x="1150" y="577"/>
                </a:lnTo>
                <a:lnTo>
                  <a:pt x="2153" y="376"/>
                </a:lnTo>
                <a:lnTo>
                  <a:pt x="2317" y="659"/>
                </a:lnTo>
                <a:lnTo>
                  <a:pt x="2591" y="1521"/>
                </a:lnTo>
                <a:lnTo>
                  <a:pt x="2508" y="1602"/>
                </a:lnTo>
                <a:lnTo>
                  <a:pt x="2500" y="1703"/>
                </a:lnTo>
                <a:lnTo>
                  <a:pt x="2627" y="1730"/>
                </a:lnTo>
                <a:lnTo>
                  <a:pt x="2773" y="1694"/>
                </a:lnTo>
                <a:lnTo>
                  <a:pt x="2865" y="1594"/>
                </a:lnTo>
                <a:lnTo>
                  <a:pt x="2809" y="1511"/>
                </a:lnTo>
                <a:lnTo>
                  <a:pt x="2682" y="1511"/>
                </a:lnTo>
                <a:lnTo>
                  <a:pt x="2573" y="1181"/>
                </a:lnTo>
                <a:lnTo>
                  <a:pt x="2472" y="742"/>
                </a:lnTo>
                <a:lnTo>
                  <a:pt x="2262" y="376"/>
                </a:lnTo>
                <a:lnTo>
                  <a:pt x="2199" y="285"/>
                </a:lnTo>
                <a:lnTo>
                  <a:pt x="2025" y="303"/>
                </a:lnTo>
                <a:close/>
              </a:path>
            </a:pathLst>
          </a:custGeom>
          <a:solidFill>
            <a:srgbClr val="CC99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66" name="Google Shape;66;p5"/>
          <p:cNvSpPr/>
          <p:nvPr/>
        </p:nvSpPr>
        <p:spPr>
          <a:xfrm>
            <a:off x="12182475" y="5346700"/>
            <a:ext cx="1235075" cy="538162"/>
          </a:xfrm>
          <a:custGeom>
            <a:avLst/>
            <a:gdLst/>
            <a:ahLst/>
            <a:cxnLst/>
            <a:rect l="0" t="0" r="0" b="0"/>
            <a:pathLst>
              <a:path w="2332" h="1016" extrusionOk="0">
                <a:moveTo>
                  <a:pt x="1432" y="10"/>
                </a:moveTo>
                <a:lnTo>
                  <a:pt x="1375" y="0"/>
                </a:lnTo>
                <a:lnTo>
                  <a:pt x="1167" y="6"/>
                </a:lnTo>
                <a:lnTo>
                  <a:pt x="267" y="95"/>
                </a:lnTo>
                <a:lnTo>
                  <a:pt x="140" y="122"/>
                </a:lnTo>
                <a:lnTo>
                  <a:pt x="51" y="152"/>
                </a:lnTo>
                <a:lnTo>
                  <a:pt x="24" y="168"/>
                </a:lnTo>
                <a:lnTo>
                  <a:pt x="6" y="186"/>
                </a:lnTo>
                <a:lnTo>
                  <a:pt x="0" y="211"/>
                </a:lnTo>
                <a:lnTo>
                  <a:pt x="0" y="241"/>
                </a:lnTo>
                <a:lnTo>
                  <a:pt x="12" y="275"/>
                </a:lnTo>
                <a:lnTo>
                  <a:pt x="33" y="314"/>
                </a:lnTo>
                <a:lnTo>
                  <a:pt x="51" y="340"/>
                </a:lnTo>
                <a:lnTo>
                  <a:pt x="130" y="433"/>
                </a:lnTo>
                <a:lnTo>
                  <a:pt x="580" y="846"/>
                </a:lnTo>
                <a:lnTo>
                  <a:pt x="729" y="955"/>
                </a:lnTo>
                <a:lnTo>
                  <a:pt x="812" y="998"/>
                </a:lnTo>
                <a:lnTo>
                  <a:pt x="846" y="1010"/>
                </a:lnTo>
                <a:lnTo>
                  <a:pt x="872" y="1016"/>
                </a:lnTo>
                <a:lnTo>
                  <a:pt x="961" y="1014"/>
                </a:lnTo>
                <a:lnTo>
                  <a:pt x="1003" y="1008"/>
                </a:lnTo>
                <a:lnTo>
                  <a:pt x="1030" y="1001"/>
                </a:lnTo>
                <a:lnTo>
                  <a:pt x="1058" y="998"/>
                </a:lnTo>
                <a:lnTo>
                  <a:pt x="1742" y="842"/>
                </a:lnTo>
                <a:lnTo>
                  <a:pt x="2244" y="761"/>
                </a:lnTo>
                <a:lnTo>
                  <a:pt x="2277" y="748"/>
                </a:lnTo>
                <a:lnTo>
                  <a:pt x="2317" y="727"/>
                </a:lnTo>
                <a:lnTo>
                  <a:pt x="2326" y="714"/>
                </a:lnTo>
                <a:lnTo>
                  <a:pt x="2332" y="702"/>
                </a:lnTo>
                <a:lnTo>
                  <a:pt x="2332" y="672"/>
                </a:lnTo>
                <a:lnTo>
                  <a:pt x="2326" y="650"/>
                </a:lnTo>
                <a:lnTo>
                  <a:pt x="2305" y="599"/>
                </a:lnTo>
                <a:lnTo>
                  <a:pt x="2265" y="532"/>
                </a:lnTo>
                <a:lnTo>
                  <a:pt x="2211" y="464"/>
                </a:lnTo>
                <a:lnTo>
                  <a:pt x="2144" y="403"/>
                </a:lnTo>
                <a:lnTo>
                  <a:pt x="2061" y="354"/>
                </a:lnTo>
                <a:lnTo>
                  <a:pt x="1806" y="245"/>
                </a:lnTo>
                <a:lnTo>
                  <a:pt x="1718" y="192"/>
                </a:lnTo>
                <a:lnTo>
                  <a:pt x="1569" y="71"/>
                </a:lnTo>
                <a:lnTo>
                  <a:pt x="1530" y="46"/>
                </a:lnTo>
                <a:lnTo>
                  <a:pt x="1484" y="25"/>
                </a:lnTo>
                <a:lnTo>
                  <a:pt x="1432" y="10"/>
                </a:lnTo>
                <a:close/>
              </a:path>
            </a:pathLst>
          </a:custGeom>
          <a:solidFill>
            <a:srgbClr val="71BF6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67" name="Google Shape;67;p5"/>
          <p:cNvSpPr/>
          <p:nvPr/>
        </p:nvSpPr>
        <p:spPr>
          <a:xfrm>
            <a:off x="12466637" y="4416425"/>
            <a:ext cx="881062" cy="1328737"/>
          </a:xfrm>
          <a:custGeom>
            <a:avLst/>
            <a:gdLst/>
            <a:ahLst/>
            <a:cxnLst/>
            <a:rect l="0" t="0" r="0" b="0"/>
            <a:pathLst>
              <a:path w="1667" h="2509" extrusionOk="0">
                <a:moveTo>
                  <a:pt x="1421" y="22"/>
                </a:moveTo>
                <a:lnTo>
                  <a:pt x="1308" y="0"/>
                </a:lnTo>
                <a:lnTo>
                  <a:pt x="1189" y="0"/>
                </a:lnTo>
                <a:lnTo>
                  <a:pt x="1131" y="12"/>
                </a:lnTo>
                <a:lnTo>
                  <a:pt x="1070" y="38"/>
                </a:lnTo>
                <a:lnTo>
                  <a:pt x="945" y="123"/>
                </a:lnTo>
                <a:lnTo>
                  <a:pt x="858" y="208"/>
                </a:lnTo>
                <a:lnTo>
                  <a:pt x="834" y="239"/>
                </a:lnTo>
                <a:lnTo>
                  <a:pt x="761" y="358"/>
                </a:lnTo>
                <a:lnTo>
                  <a:pt x="717" y="467"/>
                </a:lnTo>
                <a:lnTo>
                  <a:pt x="630" y="934"/>
                </a:lnTo>
                <a:lnTo>
                  <a:pt x="541" y="1194"/>
                </a:lnTo>
                <a:lnTo>
                  <a:pt x="499" y="1285"/>
                </a:lnTo>
                <a:lnTo>
                  <a:pt x="441" y="1365"/>
                </a:lnTo>
                <a:lnTo>
                  <a:pt x="404" y="1398"/>
                </a:lnTo>
                <a:lnTo>
                  <a:pt x="362" y="1426"/>
                </a:lnTo>
                <a:lnTo>
                  <a:pt x="174" y="1511"/>
                </a:lnTo>
                <a:lnTo>
                  <a:pt x="134" y="1536"/>
                </a:lnTo>
                <a:lnTo>
                  <a:pt x="103" y="1566"/>
                </a:lnTo>
                <a:lnTo>
                  <a:pt x="79" y="1603"/>
                </a:lnTo>
                <a:lnTo>
                  <a:pt x="45" y="1685"/>
                </a:lnTo>
                <a:lnTo>
                  <a:pt x="0" y="1997"/>
                </a:lnTo>
                <a:lnTo>
                  <a:pt x="3" y="2057"/>
                </a:lnTo>
                <a:lnTo>
                  <a:pt x="12" y="2090"/>
                </a:lnTo>
                <a:lnTo>
                  <a:pt x="27" y="2124"/>
                </a:lnTo>
                <a:lnTo>
                  <a:pt x="79" y="2204"/>
                </a:lnTo>
                <a:lnTo>
                  <a:pt x="119" y="2250"/>
                </a:lnTo>
                <a:lnTo>
                  <a:pt x="267" y="2393"/>
                </a:lnTo>
                <a:lnTo>
                  <a:pt x="420" y="2482"/>
                </a:lnTo>
                <a:lnTo>
                  <a:pt x="450" y="2491"/>
                </a:lnTo>
                <a:lnTo>
                  <a:pt x="593" y="2509"/>
                </a:lnTo>
                <a:lnTo>
                  <a:pt x="672" y="2506"/>
                </a:lnTo>
                <a:lnTo>
                  <a:pt x="912" y="2472"/>
                </a:lnTo>
                <a:lnTo>
                  <a:pt x="1113" y="2414"/>
                </a:lnTo>
                <a:lnTo>
                  <a:pt x="1167" y="2390"/>
                </a:lnTo>
                <a:lnTo>
                  <a:pt x="1271" y="2332"/>
                </a:lnTo>
                <a:lnTo>
                  <a:pt x="1316" y="2298"/>
                </a:lnTo>
                <a:lnTo>
                  <a:pt x="1399" y="2216"/>
                </a:lnTo>
                <a:lnTo>
                  <a:pt x="1469" y="2122"/>
                </a:lnTo>
                <a:lnTo>
                  <a:pt x="1524" y="2009"/>
                </a:lnTo>
                <a:lnTo>
                  <a:pt x="1563" y="1883"/>
                </a:lnTo>
                <a:lnTo>
                  <a:pt x="1633" y="1499"/>
                </a:lnTo>
                <a:lnTo>
                  <a:pt x="1667" y="787"/>
                </a:lnTo>
                <a:lnTo>
                  <a:pt x="1655" y="443"/>
                </a:lnTo>
                <a:lnTo>
                  <a:pt x="1637" y="333"/>
                </a:lnTo>
                <a:lnTo>
                  <a:pt x="1593" y="206"/>
                </a:lnTo>
                <a:lnTo>
                  <a:pt x="1538" y="107"/>
                </a:lnTo>
                <a:lnTo>
                  <a:pt x="1496" y="62"/>
                </a:lnTo>
                <a:lnTo>
                  <a:pt x="1472" y="44"/>
                </a:lnTo>
                <a:lnTo>
                  <a:pt x="1421" y="22"/>
                </a:lnTo>
                <a:close/>
              </a:path>
            </a:pathLst>
          </a:custGeom>
          <a:solidFill>
            <a:srgbClr val="CCFF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68" name="Google Shape;68;p5"/>
          <p:cNvSpPr/>
          <p:nvPr/>
        </p:nvSpPr>
        <p:spPr>
          <a:xfrm>
            <a:off x="12950825" y="5292725"/>
            <a:ext cx="230187" cy="557212"/>
          </a:xfrm>
          <a:custGeom>
            <a:avLst/>
            <a:gdLst/>
            <a:ahLst/>
            <a:cxnLst/>
            <a:rect l="0" t="0" r="0" b="0"/>
            <a:pathLst>
              <a:path w="435" h="1052" extrusionOk="0">
                <a:moveTo>
                  <a:pt x="246" y="30"/>
                </a:moveTo>
                <a:lnTo>
                  <a:pt x="240" y="89"/>
                </a:lnTo>
                <a:lnTo>
                  <a:pt x="234" y="308"/>
                </a:lnTo>
                <a:lnTo>
                  <a:pt x="179" y="625"/>
                </a:lnTo>
                <a:lnTo>
                  <a:pt x="141" y="750"/>
                </a:lnTo>
                <a:lnTo>
                  <a:pt x="18" y="973"/>
                </a:lnTo>
                <a:lnTo>
                  <a:pt x="6" y="1004"/>
                </a:lnTo>
                <a:lnTo>
                  <a:pt x="0" y="1028"/>
                </a:lnTo>
                <a:lnTo>
                  <a:pt x="6" y="1044"/>
                </a:lnTo>
                <a:lnTo>
                  <a:pt x="18" y="1052"/>
                </a:lnTo>
                <a:lnTo>
                  <a:pt x="62" y="1052"/>
                </a:lnTo>
                <a:lnTo>
                  <a:pt x="88" y="1044"/>
                </a:lnTo>
                <a:lnTo>
                  <a:pt x="143" y="1018"/>
                </a:lnTo>
                <a:lnTo>
                  <a:pt x="186" y="979"/>
                </a:lnTo>
                <a:lnTo>
                  <a:pt x="232" y="921"/>
                </a:lnTo>
                <a:lnTo>
                  <a:pt x="296" y="809"/>
                </a:lnTo>
                <a:lnTo>
                  <a:pt x="344" y="683"/>
                </a:lnTo>
                <a:lnTo>
                  <a:pt x="375" y="530"/>
                </a:lnTo>
                <a:lnTo>
                  <a:pt x="435" y="81"/>
                </a:lnTo>
                <a:lnTo>
                  <a:pt x="429" y="30"/>
                </a:lnTo>
                <a:lnTo>
                  <a:pt x="420" y="14"/>
                </a:lnTo>
                <a:lnTo>
                  <a:pt x="408" y="6"/>
                </a:lnTo>
                <a:lnTo>
                  <a:pt x="393" y="2"/>
                </a:lnTo>
                <a:lnTo>
                  <a:pt x="375" y="2"/>
                </a:lnTo>
                <a:lnTo>
                  <a:pt x="323" y="12"/>
                </a:lnTo>
                <a:lnTo>
                  <a:pt x="298" y="12"/>
                </a:lnTo>
                <a:lnTo>
                  <a:pt x="290" y="6"/>
                </a:lnTo>
                <a:lnTo>
                  <a:pt x="272" y="0"/>
                </a:lnTo>
                <a:lnTo>
                  <a:pt x="264" y="0"/>
                </a:lnTo>
                <a:lnTo>
                  <a:pt x="258" y="6"/>
                </a:lnTo>
                <a:lnTo>
                  <a:pt x="252" y="14"/>
                </a:lnTo>
                <a:lnTo>
                  <a:pt x="246" y="30"/>
                </a:lnTo>
                <a:close/>
              </a:path>
            </a:pathLst>
          </a:custGeom>
          <a:solidFill>
            <a:srgbClr val="CC99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69" name="Google Shape;69;p5"/>
          <p:cNvSpPr/>
          <p:nvPr/>
        </p:nvSpPr>
        <p:spPr>
          <a:xfrm>
            <a:off x="12606337" y="4767262"/>
            <a:ext cx="1012825" cy="715962"/>
          </a:xfrm>
          <a:custGeom>
            <a:avLst/>
            <a:gdLst/>
            <a:ahLst/>
            <a:cxnLst/>
            <a:rect l="0" t="0" r="0" b="0"/>
            <a:pathLst>
              <a:path w="1915" h="1352" extrusionOk="0">
                <a:moveTo>
                  <a:pt x="1822" y="0"/>
                </a:moveTo>
                <a:lnTo>
                  <a:pt x="1717" y="0"/>
                </a:lnTo>
                <a:lnTo>
                  <a:pt x="863" y="162"/>
                </a:lnTo>
                <a:lnTo>
                  <a:pt x="492" y="217"/>
                </a:lnTo>
                <a:lnTo>
                  <a:pt x="179" y="229"/>
                </a:lnTo>
                <a:lnTo>
                  <a:pt x="94" y="244"/>
                </a:lnTo>
                <a:lnTo>
                  <a:pt x="64" y="253"/>
                </a:lnTo>
                <a:lnTo>
                  <a:pt x="42" y="265"/>
                </a:lnTo>
                <a:lnTo>
                  <a:pt x="30" y="274"/>
                </a:lnTo>
                <a:lnTo>
                  <a:pt x="20" y="286"/>
                </a:lnTo>
                <a:lnTo>
                  <a:pt x="18" y="304"/>
                </a:lnTo>
                <a:lnTo>
                  <a:pt x="18" y="330"/>
                </a:lnTo>
                <a:lnTo>
                  <a:pt x="8" y="424"/>
                </a:lnTo>
                <a:lnTo>
                  <a:pt x="0" y="766"/>
                </a:lnTo>
                <a:lnTo>
                  <a:pt x="6" y="921"/>
                </a:lnTo>
                <a:lnTo>
                  <a:pt x="42" y="1193"/>
                </a:lnTo>
                <a:lnTo>
                  <a:pt x="70" y="1269"/>
                </a:lnTo>
                <a:lnTo>
                  <a:pt x="94" y="1300"/>
                </a:lnTo>
                <a:lnTo>
                  <a:pt x="121" y="1324"/>
                </a:lnTo>
                <a:lnTo>
                  <a:pt x="155" y="1340"/>
                </a:lnTo>
                <a:lnTo>
                  <a:pt x="191" y="1348"/>
                </a:lnTo>
                <a:lnTo>
                  <a:pt x="234" y="1352"/>
                </a:lnTo>
                <a:lnTo>
                  <a:pt x="562" y="1312"/>
                </a:lnTo>
                <a:lnTo>
                  <a:pt x="1742" y="1111"/>
                </a:lnTo>
                <a:lnTo>
                  <a:pt x="1842" y="1071"/>
                </a:lnTo>
                <a:lnTo>
                  <a:pt x="1861" y="1059"/>
                </a:lnTo>
                <a:lnTo>
                  <a:pt x="1876" y="1047"/>
                </a:lnTo>
                <a:lnTo>
                  <a:pt x="1888" y="1031"/>
                </a:lnTo>
                <a:lnTo>
                  <a:pt x="1897" y="1010"/>
                </a:lnTo>
                <a:lnTo>
                  <a:pt x="1915" y="921"/>
                </a:lnTo>
                <a:lnTo>
                  <a:pt x="1903" y="672"/>
                </a:lnTo>
                <a:lnTo>
                  <a:pt x="1909" y="213"/>
                </a:lnTo>
                <a:lnTo>
                  <a:pt x="1901" y="124"/>
                </a:lnTo>
                <a:lnTo>
                  <a:pt x="1882" y="45"/>
                </a:lnTo>
                <a:lnTo>
                  <a:pt x="1873" y="31"/>
                </a:lnTo>
                <a:lnTo>
                  <a:pt x="1861" y="15"/>
                </a:lnTo>
                <a:lnTo>
                  <a:pt x="1842" y="9"/>
                </a:lnTo>
                <a:lnTo>
                  <a:pt x="1822" y="0"/>
                </a:lnTo>
                <a:close/>
              </a:path>
            </a:pathLst>
          </a:custGeom>
          <a:solidFill>
            <a:srgbClr val="71BF6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70" name="Google Shape;70;p5"/>
          <p:cNvSpPr/>
          <p:nvPr/>
        </p:nvSpPr>
        <p:spPr>
          <a:xfrm>
            <a:off x="12636500" y="4805362"/>
            <a:ext cx="946150" cy="623887"/>
          </a:xfrm>
          <a:custGeom>
            <a:avLst/>
            <a:gdLst/>
            <a:ahLst/>
            <a:cxnLst/>
            <a:rect l="0" t="0" r="0" b="0"/>
            <a:pathLst>
              <a:path w="1788" h="1181" extrusionOk="0">
                <a:moveTo>
                  <a:pt x="1778" y="12"/>
                </a:moveTo>
                <a:lnTo>
                  <a:pt x="1764" y="3"/>
                </a:lnTo>
                <a:lnTo>
                  <a:pt x="1752" y="0"/>
                </a:lnTo>
                <a:lnTo>
                  <a:pt x="1693" y="0"/>
                </a:lnTo>
                <a:lnTo>
                  <a:pt x="1678" y="3"/>
                </a:lnTo>
                <a:lnTo>
                  <a:pt x="1465" y="46"/>
                </a:lnTo>
                <a:lnTo>
                  <a:pt x="420" y="238"/>
                </a:lnTo>
                <a:lnTo>
                  <a:pt x="67" y="244"/>
                </a:lnTo>
                <a:lnTo>
                  <a:pt x="14" y="250"/>
                </a:lnTo>
                <a:lnTo>
                  <a:pt x="0" y="250"/>
                </a:lnTo>
                <a:lnTo>
                  <a:pt x="6" y="268"/>
                </a:lnTo>
                <a:lnTo>
                  <a:pt x="8" y="290"/>
                </a:lnTo>
                <a:lnTo>
                  <a:pt x="8" y="748"/>
                </a:lnTo>
                <a:lnTo>
                  <a:pt x="30" y="970"/>
                </a:lnTo>
                <a:lnTo>
                  <a:pt x="60" y="1074"/>
                </a:lnTo>
                <a:lnTo>
                  <a:pt x="87" y="1126"/>
                </a:lnTo>
                <a:lnTo>
                  <a:pt x="148" y="1171"/>
                </a:lnTo>
                <a:lnTo>
                  <a:pt x="198" y="1181"/>
                </a:lnTo>
                <a:lnTo>
                  <a:pt x="267" y="1181"/>
                </a:lnTo>
                <a:lnTo>
                  <a:pt x="313" y="1175"/>
                </a:lnTo>
                <a:lnTo>
                  <a:pt x="343" y="1175"/>
                </a:lnTo>
                <a:lnTo>
                  <a:pt x="1040" y="1096"/>
                </a:lnTo>
                <a:lnTo>
                  <a:pt x="1252" y="1056"/>
                </a:lnTo>
                <a:lnTo>
                  <a:pt x="1502" y="983"/>
                </a:lnTo>
                <a:lnTo>
                  <a:pt x="1666" y="922"/>
                </a:lnTo>
                <a:lnTo>
                  <a:pt x="1720" y="910"/>
                </a:lnTo>
                <a:lnTo>
                  <a:pt x="1730" y="903"/>
                </a:lnTo>
                <a:lnTo>
                  <a:pt x="1738" y="894"/>
                </a:lnTo>
                <a:lnTo>
                  <a:pt x="1744" y="876"/>
                </a:lnTo>
                <a:lnTo>
                  <a:pt x="1758" y="818"/>
                </a:lnTo>
                <a:lnTo>
                  <a:pt x="1754" y="406"/>
                </a:lnTo>
                <a:lnTo>
                  <a:pt x="1788" y="64"/>
                </a:lnTo>
                <a:lnTo>
                  <a:pt x="1782" y="21"/>
                </a:lnTo>
                <a:lnTo>
                  <a:pt x="1778" y="12"/>
                </a:lnTo>
                <a:close/>
              </a:path>
            </a:pathLst>
          </a:custGeom>
          <a:solidFill>
            <a:srgbClr val="9ED39D"/>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71" name="Google Shape;71;p5"/>
          <p:cNvSpPr/>
          <p:nvPr/>
        </p:nvSpPr>
        <p:spPr>
          <a:xfrm>
            <a:off x="12233275" y="5257800"/>
            <a:ext cx="406400" cy="384175"/>
          </a:xfrm>
          <a:custGeom>
            <a:avLst/>
            <a:gdLst/>
            <a:ahLst/>
            <a:cxnLst/>
            <a:rect l="0" t="0" r="0" b="0"/>
            <a:pathLst>
              <a:path w="770" h="726" extrusionOk="0">
                <a:moveTo>
                  <a:pt x="302" y="0"/>
                </a:moveTo>
                <a:lnTo>
                  <a:pt x="201" y="2"/>
                </a:lnTo>
                <a:lnTo>
                  <a:pt x="58" y="42"/>
                </a:lnTo>
                <a:lnTo>
                  <a:pt x="24" y="61"/>
                </a:lnTo>
                <a:lnTo>
                  <a:pt x="15" y="69"/>
                </a:lnTo>
                <a:lnTo>
                  <a:pt x="6" y="79"/>
                </a:lnTo>
                <a:lnTo>
                  <a:pt x="0" y="100"/>
                </a:lnTo>
                <a:lnTo>
                  <a:pt x="6" y="128"/>
                </a:lnTo>
                <a:lnTo>
                  <a:pt x="18" y="156"/>
                </a:lnTo>
                <a:lnTo>
                  <a:pt x="92" y="253"/>
                </a:lnTo>
                <a:lnTo>
                  <a:pt x="152" y="316"/>
                </a:lnTo>
                <a:lnTo>
                  <a:pt x="389" y="524"/>
                </a:lnTo>
                <a:lnTo>
                  <a:pt x="645" y="692"/>
                </a:lnTo>
                <a:lnTo>
                  <a:pt x="720" y="723"/>
                </a:lnTo>
                <a:lnTo>
                  <a:pt x="736" y="726"/>
                </a:lnTo>
                <a:lnTo>
                  <a:pt x="748" y="723"/>
                </a:lnTo>
                <a:lnTo>
                  <a:pt x="758" y="720"/>
                </a:lnTo>
                <a:lnTo>
                  <a:pt x="764" y="710"/>
                </a:lnTo>
                <a:lnTo>
                  <a:pt x="770" y="680"/>
                </a:lnTo>
                <a:lnTo>
                  <a:pt x="766" y="656"/>
                </a:lnTo>
                <a:lnTo>
                  <a:pt x="766" y="631"/>
                </a:lnTo>
                <a:lnTo>
                  <a:pt x="736" y="500"/>
                </a:lnTo>
                <a:lnTo>
                  <a:pt x="663" y="295"/>
                </a:lnTo>
                <a:lnTo>
                  <a:pt x="609" y="201"/>
                </a:lnTo>
                <a:lnTo>
                  <a:pt x="542" y="124"/>
                </a:lnTo>
                <a:lnTo>
                  <a:pt x="462" y="63"/>
                </a:lnTo>
                <a:lnTo>
                  <a:pt x="383" y="18"/>
                </a:lnTo>
                <a:lnTo>
                  <a:pt x="344" y="6"/>
                </a:lnTo>
                <a:lnTo>
                  <a:pt x="302" y="0"/>
                </a:lnTo>
                <a:close/>
              </a:path>
            </a:pathLst>
          </a:custGeom>
          <a:solidFill>
            <a:srgbClr val="CCFF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72" name="Google Shape;72;p5"/>
          <p:cNvSpPr/>
          <p:nvPr/>
        </p:nvSpPr>
        <p:spPr>
          <a:xfrm>
            <a:off x="12041187" y="4054475"/>
            <a:ext cx="993775" cy="714375"/>
          </a:xfrm>
          <a:custGeom>
            <a:avLst/>
            <a:gdLst/>
            <a:ahLst/>
            <a:cxnLst/>
            <a:rect l="0" t="0" r="0" b="0"/>
            <a:pathLst>
              <a:path w="1877" h="1352" extrusionOk="0">
                <a:moveTo>
                  <a:pt x="587" y="18"/>
                </a:moveTo>
                <a:lnTo>
                  <a:pt x="565" y="30"/>
                </a:lnTo>
                <a:lnTo>
                  <a:pt x="547" y="52"/>
                </a:lnTo>
                <a:lnTo>
                  <a:pt x="523" y="67"/>
                </a:lnTo>
                <a:lnTo>
                  <a:pt x="511" y="73"/>
                </a:lnTo>
                <a:lnTo>
                  <a:pt x="496" y="73"/>
                </a:lnTo>
                <a:lnTo>
                  <a:pt x="478" y="70"/>
                </a:lnTo>
                <a:lnTo>
                  <a:pt x="456" y="61"/>
                </a:lnTo>
                <a:lnTo>
                  <a:pt x="368" y="10"/>
                </a:lnTo>
                <a:lnTo>
                  <a:pt x="347" y="3"/>
                </a:lnTo>
                <a:lnTo>
                  <a:pt x="331" y="0"/>
                </a:lnTo>
                <a:lnTo>
                  <a:pt x="319" y="3"/>
                </a:lnTo>
                <a:lnTo>
                  <a:pt x="295" y="18"/>
                </a:lnTo>
                <a:lnTo>
                  <a:pt x="286" y="30"/>
                </a:lnTo>
                <a:lnTo>
                  <a:pt x="271" y="61"/>
                </a:lnTo>
                <a:lnTo>
                  <a:pt x="268" y="79"/>
                </a:lnTo>
                <a:lnTo>
                  <a:pt x="268" y="101"/>
                </a:lnTo>
                <a:lnTo>
                  <a:pt x="274" y="125"/>
                </a:lnTo>
                <a:lnTo>
                  <a:pt x="353" y="308"/>
                </a:lnTo>
                <a:lnTo>
                  <a:pt x="350" y="338"/>
                </a:lnTo>
                <a:lnTo>
                  <a:pt x="337" y="366"/>
                </a:lnTo>
                <a:lnTo>
                  <a:pt x="319" y="391"/>
                </a:lnTo>
                <a:lnTo>
                  <a:pt x="295" y="418"/>
                </a:lnTo>
                <a:lnTo>
                  <a:pt x="204" y="498"/>
                </a:lnTo>
                <a:lnTo>
                  <a:pt x="174" y="530"/>
                </a:lnTo>
                <a:lnTo>
                  <a:pt x="149" y="568"/>
                </a:lnTo>
                <a:lnTo>
                  <a:pt x="79" y="714"/>
                </a:lnTo>
                <a:lnTo>
                  <a:pt x="22" y="882"/>
                </a:lnTo>
                <a:lnTo>
                  <a:pt x="4" y="979"/>
                </a:lnTo>
                <a:lnTo>
                  <a:pt x="0" y="1022"/>
                </a:lnTo>
                <a:lnTo>
                  <a:pt x="6" y="1108"/>
                </a:lnTo>
                <a:lnTo>
                  <a:pt x="28" y="1184"/>
                </a:lnTo>
                <a:lnTo>
                  <a:pt x="46" y="1218"/>
                </a:lnTo>
                <a:lnTo>
                  <a:pt x="67" y="1248"/>
                </a:lnTo>
                <a:lnTo>
                  <a:pt x="95" y="1273"/>
                </a:lnTo>
                <a:lnTo>
                  <a:pt x="128" y="1293"/>
                </a:lnTo>
                <a:lnTo>
                  <a:pt x="164" y="1309"/>
                </a:lnTo>
                <a:lnTo>
                  <a:pt x="206" y="1321"/>
                </a:lnTo>
                <a:lnTo>
                  <a:pt x="356" y="1340"/>
                </a:lnTo>
                <a:lnTo>
                  <a:pt x="785" y="1352"/>
                </a:lnTo>
                <a:lnTo>
                  <a:pt x="1277" y="1319"/>
                </a:lnTo>
                <a:lnTo>
                  <a:pt x="1584" y="1260"/>
                </a:lnTo>
                <a:lnTo>
                  <a:pt x="1675" y="1230"/>
                </a:lnTo>
                <a:lnTo>
                  <a:pt x="1742" y="1193"/>
                </a:lnTo>
                <a:lnTo>
                  <a:pt x="1776" y="1163"/>
                </a:lnTo>
                <a:lnTo>
                  <a:pt x="1825" y="1092"/>
                </a:lnTo>
                <a:lnTo>
                  <a:pt x="1859" y="989"/>
                </a:lnTo>
                <a:lnTo>
                  <a:pt x="1877" y="876"/>
                </a:lnTo>
                <a:lnTo>
                  <a:pt x="1867" y="821"/>
                </a:lnTo>
                <a:lnTo>
                  <a:pt x="1855" y="803"/>
                </a:lnTo>
                <a:lnTo>
                  <a:pt x="1837" y="791"/>
                </a:lnTo>
                <a:lnTo>
                  <a:pt x="1810" y="787"/>
                </a:lnTo>
                <a:lnTo>
                  <a:pt x="1792" y="791"/>
                </a:lnTo>
                <a:lnTo>
                  <a:pt x="1675" y="839"/>
                </a:lnTo>
                <a:lnTo>
                  <a:pt x="1417" y="971"/>
                </a:lnTo>
                <a:lnTo>
                  <a:pt x="1092" y="1084"/>
                </a:lnTo>
                <a:lnTo>
                  <a:pt x="812" y="1163"/>
                </a:lnTo>
                <a:lnTo>
                  <a:pt x="581" y="1196"/>
                </a:lnTo>
                <a:lnTo>
                  <a:pt x="450" y="1193"/>
                </a:lnTo>
                <a:lnTo>
                  <a:pt x="335" y="1172"/>
                </a:lnTo>
                <a:lnTo>
                  <a:pt x="286" y="1157"/>
                </a:lnTo>
                <a:lnTo>
                  <a:pt x="246" y="1139"/>
                </a:lnTo>
                <a:lnTo>
                  <a:pt x="214" y="1117"/>
                </a:lnTo>
                <a:lnTo>
                  <a:pt x="188" y="1090"/>
                </a:lnTo>
                <a:lnTo>
                  <a:pt x="170" y="1056"/>
                </a:lnTo>
                <a:lnTo>
                  <a:pt x="161" y="1019"/>
                </a:lnTo>
                <a:lnTo>
                  <a:pt x="158" y="979"/>
                </a:lnTo>
                <a:lnTo>
                  <a:pt x="167" y="894"/>
                </a:lnTo>
                <a:lnTo>
                  <a:pt x="194" y="815"/>
                </a:lnTo>
                <a:lnTo>
                  <a:pt x="246" y="732"/>
                </a:lnTo>
                <a:lnTo>
                  <a:pt x="362" y="607"/>
                </a:lnTo>
                <a:lnTo>
                  <a:pt x="444" y="544"/>
                </a:lnTo>
                <a:lnTo>
                  <a:pt x="478" y="522"/>
                </a:lnTo>
                <a:lnTo>
                  <a:pt x="508" y="510"/>
                </a:lnTo>
                <a:lnTo>
                  <a:pt x="572" y="512"/>
                </a:lnTo>
                <a:lnTo>
                  <a:pt x="660" y="540"/>
                </a:lnTo>
                <a:lnTo>
                  <a:pt x="715" y="550"/>
                </a:lnTo>
                <a:lnTo>
                  <a:pt x="827" y="540"/>
                </a:lnTo>
                <a:lnTo>
                  <a:pt x="876" y="528"/>
                </a:lnTo>
                <a:lnTo>
                  <a:pt x="916" y="504"/>
                </a:lnTo>
                <a:lnTo>
                  <a:pt x="931" y="485"/>
                </a:lnTo>
                <a:lnTo>
                  <a:pt x="940" y="464"/>
                </a:lnTo>
                <a:lnTo>
                  <a:pt x="955" y="412"/>
                </a:lnTo>
                <a:lnTo>
                  <a:pt x="961" y="360"/>
                </a:lnTo>
                <a:lnTo>
                  <a:pt x="961" y="320"/>
                </a:lnTo>
                <a:lnTo>
                  <a:pt x="955" y="290"/>
                </a:lnTo>
                <a:lnTo>
                  <a:pt x="943" y="265"/>
                </a:lnTo>
                <a:lnTo>
                  <a:pt x="928" y="251"/>
                </a:lnTo>
                <a:lnTo>
                  <a:pt x="916" y="247"/>
                </a:lnTo>
                <a:lnTo>
                  <a:pt x="906" y="247"/>
                </a:lnTo>
                <a:lnTo>
                  <a:pt x="894" y="253"/>
                </a:lnTo>
                <a:lnTo>
                  <a:pt x="886" y="265"/>
                </a:lnTo>
                <a:lnTo>
                  <a:pt x="870" y="281"/>
                </a:lnTo>
                <a:lnTo>
                  <a:pt x="858" y="299"/>
                </a:lnTo>
                <a:lnTo>
                  <a:pt x="812" y="348"/>
                </a:lnTo>
                <a:lnTo>
                  <a:pt x="797" y="358"/>
                </a:lnTo>
                <a:lnTo>
                  <a:pt x="761" y="370"/>
                </a:lnTo>
                <a:lnTo>
                  <a:pt x="672" y="370"/>
                </a:lnTo>
                <a:lnTo>
                  <a:pt x="658" y="366"/>
                </a:lnTo>
                <a:lnTo>
                  <a:pt x="642" y="358"/>
                </a:lnTo>
                <a:lnTo>
                  <a:pt x="624" y="330"/>
                </a:lnTo>
                <a:lnTo>
                  <a:pt x="614" y="290"/>
                </a:lnTo>
                <a:lnTo>
                  <a:pt x="611" y="226"/>
                </a:lnTo>
                <a:lnTo>
                  <a:pt x="614" y="210"/>
                </a:lnTo>
                <a:lnTo>
                  <a:pt x="620" y="198"/>
                </a:lnTo>
                <a:lnTo>
                  <a:pt x="632" y="186"/>
                </a:lnTo>
                <a:lnTo>
                  <a:pt x="690" y="150"/>
                </a:lnTo>
                <a:lnTo>
                  <a:pt x="700" y="141"/>
                </a:lnTo>
                <a:lnTo>
                  <a:pt x="706" y="129"/>
                </a:lnTo>
                <a:lnTo>
                  <a:pt x="709" y="103"/>
                </a:lnTo>
                <a:lnTo>
                  <a:pt x="703" y="73"/>
                </a:lnTo>
                <a:lnTo>
                  <a:pt x="694" y="46"/>
                </a:lnTo>
                <a:lnTo>
                  <a:pt x="688" y="36"/>
                </a:lnTo>
                <a:lnTo>
                  <a:pt x="678" y="28"/>
                </a:lnTo>
                <a:lnTo>
                  <a:pt x="660" y="18"/>
                </a:lnTo>
                <a:lnTo>
                  <a:pt x="636" y="12"/>
                </a:lnTo>
                <a:lnTo>
                  <a:pt x="611" y="12"/>
                </a:lnTo>
                <a:lnTo>
                  <a:pt x="587" y="18"/>
                </a:lnTo>
                <a:close/>
              </a:path>
            </a:pathLst>
          </a:custGeom>
          <a:solidFill>
            <a:srgbClr val="CCFF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73" name="Google Shape;73;p5"/>
          <p:cNvSpPr/>
          <p:nvPr/>
        </p:nvSpPr>
        <p:spPr>
          <a:xfrm>
            <a:off x="12790487" y="3673475"/>
            <a:ext cx="831850" cy="700087"/>
          </a:xfrm>
          <a:custGeom>
            <a:avLst/>
            <a:gdLst/>
            <a:ahLst/>
            <a:cxnLst/>
            <a:rect l="0" t="0" r="0" b="0"/>
            <a:pathLst>
              <a:path w="1572" h="1325" extrusionOk="0">
                <a:moveTo>
                  <a:pt x="75" y="262"/>
                </a:moveTo>
                <a:lnTo>
                  <a:pt x="51" y="271"/>
                </a:lnTo>
                <a:lnTo>
                  <a:pt x="30" y="289"/>
                </a:lnTo>
                <a:lnTo>
                  <a:pt x="20" y="301"/>
                </a:lnTo>
                <a:lnTo>
                  <a:pt x="2" y="360"/>
                </a:lnTo>
                <a:lnTo>
                  <a:pt x="0" y="421"/>
                </a:lnTo>
                <a:lnTo>
                  <a:pt x="2" y="436"/>
                </a:lnTo>
                <a:lnTo>
                  <a:pt x="8" y="451"/>
                </a:lnTo>
                <a:lnTo>
                  <a:pt x="48" y="497"/>
                </a:lnTo>
                <a:lnTo>
                  <a:pt x="78" y="522"/>
                </a:lnTo>
                <a:lnTo>
                  <a:pt x="111" y="537"/>
                </a:lnTo>
                <a:lnTo>
                  <a:pt x="127" y="540"/>
                </a:lnTo>
                <a:lnTo>
                  <a:pt x="143" y="540"/>
                </a:lnTo>
                <a:lnTo>
                  <a:pt x="176" y="537"/>
                </a:lnTo>
                <a:lnTo>
                  <a:pt x="209" y="528"/>
                </a:lnTo>
                <a:lnTo>
                  <a:pt x="240" y="528"/>
                </a:lnTo>
                <a:lnTo>
                  <a:pt x="303" y="543"/>
                </a:lnTo>
                <a:lnTo>
                  <a:pt x="331" y="558"/>
                </a:lnTo>
                <a:lnTo>
                  <a:pt x="339" y="564"/>
                </a:lnTo>
                <a:lnTo>
                  <a:pt x="349" y="574"/>
                </a:lnTo>
                <a:lnTo>
                  <a:pt x="359" y="589"/>
                </a:lnTo>
                <a:lnTo>
                  <a:pt x="361" y="607"/>
                </a:lnTo>
                <a:lnTo>
                  <a:pt x="361" y="637"/>
                </a:lnTo>
                <a:lnTo>
                  <a:pt x="359" y="657"/>
                </a:lnTo>
                <a:lnTo>
                  <a:pt x="359" y="683"/>
                </a:lnTo>
                <a:lnTo>
                  <a:pt x="313" y="971"/>
                </a:lnTo>
                <a:lnTo>
                  <a:pt x="313" y="1016"/>
                </a:lnTo>
                <a:lnTo>
                  <a:pt x="321" y="1058"/>
                </a:lnTo>
                <a:lnTo>
                  <a:pt x="337" y="1096"/>
                </a:lnTo>
                <a:lnTo>
                  <a:pt x="383" y="1165"/>
                </a:lnTo>
                <a:lnTo>
                  <a:pt x="444" y="1224"/>
                </a:lnTo>
                <a:lnTo>
                  <a:pt x="519" y="1270"/>
                </a:lnTo>
                <a:lnTo>
                  <a:pt x="605" y="1303"/>
                </a:lnTo>
                <a:lnTo>
                  <a:pt x="763" y="1325"/>
                </a:lnTo>
                <a:lnTo>
                  <a:pt x="933" y="1306"/>
                </a:lnTo>
                <a:lnTo>
                  <a:pt x="1043" y="1264"/>
                </a:lnTo>
                <a:lnTo>
                  <a:pt x="1155" y="1193"/>
                </a:lnTo>
                <a:lnTo>
                  <a:pt x="1265" y="1104"/>
                </a:lnTo>
                <a:lnTo>
                  <a:pt x="1398" y="958"/>
                </a:lnTo>
                <a:lnTo>
                  <a:pt x="1431" y="906"/>
                </a:lnTo>
                <a:lnTo>
                  <a:pt x="1487" y="793"/>
                </a:lnTo>
                <a:lnTo>
                  <a:pt x="1554" y="562"/>
                </a:lnTo>
                <a:lnTo>
                  <a:pt x="1572" y="415"/>
                </a:lnTo>
                <a:lnTo>
                  <a:pt x="1566" y="327"/>
                </a:lnTo>
                <a:lnTo>
                  <a:pt x="1550" y="247"/>
                </a:lnTo>
                <a:lnTo>
                  <a:pt x="1526" y="180"/>
                </a:lnTo>
                <a:lnTo>
                  <a:pt x="1493" y="125"/>
                </a:lnTo>
                <a:lnTo>
                  <a:pt x="1447" y="82"/>
                </a:lnTo>
                <a:lnTo>
                  <a:pt x="1392" y="48"/>
                </a:lnTo>
                <a:lnTo>
                  <a:pt x="1304" y="15"/>
                </a:lnTo>
                <a:lnTo>
                  <a:pt x="1195" y="0"/>
                </a:lnTo>
                <a:lnTo>
                  <a:pt x="1043" y="6"/>
                </a:lnTo>
                <a:lnTo>
                  <a:pt x="894" y="42"/>
                </a:lnTo>
                <a:lnTo>
                  <a:pt x="789" y="88"/>
                </a:lnTo>
                <a:lnTo>
                  <a:pt x="735" y="125"/>
                </a:lnTo>
                <a:lnTo>
                  <a:pt x="711" y="149"/>
                </a:lnTo>
                <a:lnTo>
                  <a:pt x="638" y="250"/>
                </a:lnTo>
                <a:lnTo>
                  <a:pt x="595" y="289"/>
                </a:lnTo>
                <a:lnTo>
                  <a:pt x="492" y="345"/>
                </a:lnTo>
                <a:lnTo>
                  <a:pt x="434" y="360"/>
                </a:lnTo>
                <a:lnTo>
                  <a:pt x="377" y="363"/>
                </a:lnTo>
                <a:lnTo>
                  <a:pt x="315" y="348"/>
                </a:lnTo>
                <a:lnTo>
                  <a:pt x="254" y="317"/>
                </a:lnTo>
                <a:lnTo>
                  <a:pt x="228" y="299"/>
                </a:lnTo>
                <a:lnTo>
                  <a:pt x="149" y="262"/>
                </a:lnTo>
                <a:lnTo>
                  <a:pt x="109" y="256"/>
                </a:lnTo>
                <a:lnTo>
                  <a:pt x="75" y="262"/>
                </a:lnTo>
                <a:close/>
              </a:path>
            </a:pathLst>
          </a:custGeom>
          <a:solidFill>
            <a:srgbClr val="CCFF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74" name="Google Shape;74;p5"/>
          <p:cNvSpPr/>
          <p:nvPr/>
        </p:nvSpPr>
        <p:spPr>
          <a:xfrm>
            <a:off x="12118975" y="3935412"/>
            <a:ext cx="358775" cy="325437"/>
          </a:xfrm>
          <a:custGeom>
            <a:avLst/>
            <a:gdLst/>
            <a:ahLst/>
            <a:cxnLst/>
            <a:rect l="0" t="0" r="0" b="0"/>
            <a:pathLst>
              <a:path w="678" h="614" extrusionOk="0">
                <a:moveTo>
                  <a:pt x="678" y="553"/>
                </a:moveTo>
                <a:lnTo>
                  <a:pt x="678" y="525"/>
                </a:lnTo>
                <a:lnTo>
                  <a:pt x="672" y="510"/>
                </a:lnTo>
                <a:lnTo>
                  <a:pt x="660" y="488"/>
                </a:lnTo>
                <a:lnTo>
                  <a:pt x="560" y="364"/>
                </a:lnTo>
                <a:lnTo>
                  <a:pt x="234" y="46"/>
                </a:lnTo>
                <a:lnTo>
                  <a:pt x="177" y="12"/>
                </a:lnTo>
                <a:lnTo>
                  <a:pt x="149" y="4"/>
                </a:lnTo>
                <a:lnTo>
                  <a:pt x="122" y="0"/>
                </a:lnTo>
                <a:lnTo>
                  <a:pt x="94" y="0"/>
                </a:lnTo>
                <a:lnTo>
                  <a:pt x="46" y="12"/>
                </a:lnTo>
                <a:lnTo>
                  <a:pt x="24" y="22"/>
                </a:lnTo>
                <a:lnTo>
                  <a:pt x="3" y="40"/>
                </a:lnTo>
                <a:lnTo>
                  <a:pt x="0" y="49"/>
                </a:lnTo>
                <a:lnTo>
                  <a:pt x="3" y="61"/>
                </a:lnTo>
                <a:lnTo>
                  <a:pt x="9" y="73"/>
                </a:lnTo>
                <a:lnTo>
                  <a:pt x="21" y="89"/>
                </a:lnTo>
                <a:lnTo>
                  <a:pt x="52" y="122"/>
                </a:lnTo>
                <a:lnTo>
                  <a:pt x="119" y="180"/>
                </a:lnTo>
                <a:lnTo>
                  <a:pt x="328" y="314"/>
                </a:lnTo>
                <a:lnTo>
                  <a:pt x="387" y="373"/>
                </a:lnTo>
                <a:lnTo>
                  <a:pt x="532" y="581"/>
                </a:lnTo>
                <a:lnTo>
                  <a:pt x="550" y="599"/>
                </a:lnTo>
                <a:lnTo>
                  <a:pt x="569" y="611"/>
                </a:lnTo>
                <a:lnTo>
                  <a:pt x="584" y="614"/>
                </a:lnTo>
                <a:lnTo>
                  <a:pt x="599" y="614"/>
                </a:lnTo>
                <a:lnTo>
                  <a:pt x="651" y="581"/>
                </a:lnTo>
                <a:lnTo>
                  <a:pt x="666" y="567"/>
                </a:lnTo>
                <a:lnTo>
                  <a:pt x="678" y="553"/>
                </a:lnTo>
                <a:close/>
              </a:path>
            </a:pathLst>
          </a:custGeom>
          <a:solidFill>
            <a:srgbClr val="FFCC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75" name="Google Shape;75;p5"/>
          <p:cNvSpPr/>
          <p:nvPr/>
        </p:nvSpPr>
        <p:spPr>
          <a:xfrm>
            <a:off x="9459912" y="4373562"/>
            <a:ext cx="650875" cy="1009650"/>
          </a:xfrm>
          <a:custGeom>
            <a:avLst/>
            <a:gdLst/>
            <a:ahLst/>
            <a:cxnLst/>
            <a:rect l="0" t="0" r="0" b="0"/>
            <a:pathLst>
              <a:path w="1229" h="1906" extrusionOk="0">
                <a:moveTo>
                  <a:pt x="1159" y="6"/>
                </a:moveTo>
                <a:lnTo>
                  <a:pt x="1132" y="0"/>
                </a:lnTo>
                <a:lnTo>
                  <a:pt x="1114" y="0"/>
                </a:lnTo>
                <a:lnTo>
                  <a:pt x="788" y="115"/>
                </a:lnTo>
                <a:lnTo>
                  <a:pt x="311" y="320"/>
                </a:lnTo>
                <a:lnTo>
                  <a:pt x="168" y="402"/>
                </a:lnTo>
                <a:lnTo>
                  <a:pt x="109" y="457"/>
                </a:lnTo>
                <a:lnTo>
                  <a:pt x="58" y="530"/>
                </a:lnTo>
                <a:lnTo>
                  <a:pt x="22" y="643"/>
                </a:lnTo>
                <a:lnTo>
                  <a:pt x="0" y="842"/>
                </a:lnTo>
                <a:lnTo>
                  <a:pt x="12" y="921"/>
                </a:lnTo>
                <a:lnTo>
                  <a:pt x="24" y="963"/>
                </a:lnTo>
                <a:lnTo>
                  <a:pt x="73" y="1052"/>
                </a:lnTo>
                <a:lnTo>
                  <a:pt x="113" y="1101"/>
                </a:lnTo>
                <a:lnTo>
                  <a:pt x="650" y="1550"/>
                </a:lnTo>
                <a:lnTo>
                  <a:pt x="872" y="1763"/>
                </a:lnTo>
                <a:lnTo>
                  <a:pt x="949" y="1821"/>
                </a:lnTo>
                <a:lnTo>
                  <a:pt x="1056" y="1882"/>
                </a:lnTo>
                <a:lnTo>
                  <a:pt x="1114" y="1904"/>
                </a:lnTo>
                <a:lnTo>
                  <a:pt x="1138" y="1906"/>
                </a:lnTo>
                <a:lnTo>
                  <a:pt x="1159" y="1904"/>
                </a:lnTo>
                <a:lnTo>
                  <a:pt x="1177" y="1894"/>
                </a:lnTo>
                <a:lnTo>
                  <a:pt x="1201" y="1855"/>
                </a:lnTo>
                <a:lnTo>
                  <a:pt x="1211" y="1827"/>
                </a:lnTo>
                <a:lnTo>
                  <a:pt x="1229" y="1592"/>
                </a:lnTo>
                <a:lnTo>
                  <a:pt x="1223" y="1510"/>
                </a:lnTo>
                <a:lnTo>
                  <a:pt x="1213" y="1473"/>
                </a:lnTo>
                <a:lnTo>
                  <a:pt x="1199" y="1443"/>
                </a:lnTo>
                <a:lnTo>
                  <a:pt x="1177" y="1418"/>
                </a:lnTo>
                <a:lnTo>
                  <a:pt x="1165" y="1410"/>
                </a:lnTo>
                <a:lnTo>
                  <a:pt x="1150" y="1406"/>
                </a:lnTo>
                <a:lnTo>
                  <a:pt x="1114" y="1404"/>
                </a:lnTo>
                <a:lnTo>
                  <a:pt x="934" y="1422"/>
                </a:lnTo>
                <a:lnTo>
                  <a:pt x="882" y="1416"/>
                </a:lnTo>
                <a:lnTo>
                  <a:pt x="854" y="1410"/>
                </a:lnTo>
                <a:lnTo>
                  <a:pt x="715" y="1336"/>
                </a:lnTo>
                <a:lnTo>
                  <a:pt x="262" y="985"/>
                </a:lnTo>
                <a:lnTo>
                  <a:pt x="226" y="945"/>
                </a:lnTo>
                <a:lnTo>
                  <a:pt x="200" y="902"/>
                </a:lnTo>
                <a:lnTo>
                  <a:pt x="192" y="878"/>
                </a:lnTo>
                <a:lnTo>
                  <a:pt x="176" y="789"/>
                </a:lnTo>
                <a:lnTo>
                  <a:pt x="186" y="726"/>
                </a:lnTo>
                <a:lnTo>
                  <a:pt x="206" y="661"/>
                </a:lnTo>
                <a:lnTo>
                  <a:pt x="228" y="631"/>
                </a:lnTo>
                <a:lnTo>
                  <a:pt x="286" y="573"/>
                </a:lnTo>
                <a:lnTo>
                  <a:pt x="404" y="491"/>
                </a:lnTo>
                <a:lnTo>
                  <a:pt x="547" y="429"/>
                </a:lnTo>
                <a:lnTo>
                  <a:pt x="660" y="408"/>
                </a:lnTo>
                <a:lnTo>
                  <a:pt x="854" y="402"/>
                </a:lnTo>
                <a:lnTo>
                  <a:pt x="967" y="390"/>
                </a:lnTo>
                <a:lnTo>
                  <a:pt x="1013" y="374"/>
                </a:lnTo>
                <a:lnTo>
                  <a:pt x="1049" y="356"/>
                </a:lnTo>
                <a:lnTo>
                  <a:pt x="1080" y="332"/>
                </a:lnTo>
                <a:lnTo>
                  <a:pt x="1108" y="305"/>
                </a:lnTo>
                <a:lnTo>
                  <a:pt x="1147" y="243"/>
                </a:lnTo>
                <a:lnTo>
                  <a:pt x="1171" y="188"/>
                </a:lnTo>
                <a:lnTo>
                  <a:pt x="1189" y="115"/>
                </a:lnTo>
                <a:lnTo>
                  <a:pt x="1193" y="87"/>
                </a:lnTo>
                <a:lnTo>
                  <a:pt x="1193" y="60"/>
                </a:lnTo>
                <a:lnTo>
                  <a:pt x="1186" y="36"/>
                </a:lnTo>
                <a:lnTo>
                  <a:pt x="1177" y="18"/>
                </a:lnTo>
                <a:lnTo>
                  <a:pt x="1159" y="6"/>
                </a:lnTo>
                <a:close/>
              </a:path>
            </a:pathLst>
          </a:custGeom>
          <a:solidFill>
            <a:srgbClr val="0000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76" name="Google Shape;76;p5"/>
          <p:cNvSpPr/>
          <p:nvPr/>
        </p:nvSpPr>
        <p:spPr>
          <a:xfrm>
            <a:off x="10333037" y="3778250"/>
            <a:ext cx="987425" cy="828675"/>
          </a:xfrm>
          <a:custGeom>
            <a:avLst/>
            <a:gdLst/>
            <a:ahLst/>
            <a:cxnLst/>
            <a:rect l="0" t="0" r="0" b="0"/>
            <a:pathLst>
              <a:path w="1865" h="1568" extrusionOk="0">
                <a:moveTo>
                  <a:pt x="1065" y="0"/>
                </a:moveTo>
                <a:lnTo>
                  <a:pt x="1050" y="4"/>
                </a:lnTo>
                <a:lnTo>
                  <a:pt x="858" y="103"/>
                </a:lnTo>
                <a:lnTo>
                  <a:pt x="390" y="449"/>
                </a:lnTo>
                <a:lnTo>
                  <a:pt x="95" y="726"/>
                </a:lnTo>
                <a:lnTo>
                  <a:pt x="43" y="791"/>
                </a:lnTo>
                <a:lnTo>
                  <a:pt x="12" y="846"/>
                </a:lnTo>
                <a:lnTo>
                  <a:pt x="4" y="866"/>
                </a:lnTo>
                <a:lnTo>
                  <a:pt x="0" y="882"/>
                </a:lnTo>
                <a:lnTo>
                  <a:pt x="4" y="898"/>
                </a:lnTo>
                <a:lnTo>
                  <a:pt x="10" y="910"/>
                </a:lnTo>
                <a:lnTo>
                  <a:pt x="18" y="922"/>
                </a:lnTo>
                <a:lnTo>
                  <a:pt x="37" y="934"/>
                </a:lnTo>
                <a:lnTo>
                  <a:pt x="58" y="953"/>
                </a:lnTo>
                <a:lnTo>
                  <a:pt x="505" y="1248"/>
                </a:lnTo>
                <a:lnTo>
                  <a:pt x="721" y="1462"/>
                </a:lnTo>
                <a:lnTo>
                  <a:pt x="825" y="1550"/>
                </a:lnTo>
                <a:lnTo>
                  <a:pt x="849" y="1562"/>
                </a:lnTo>
                <a:lnTo>
                  <a:pt x="868" y="1568"/>
                </a:lnTo>
                <a:lnTo>
                  <a:pt x="882" y="1568"/>
                </a:lnTo>
                <a:lnTo>
                  <a:pt x="894" y="1562"/>
                </a:lnTo>
                <a:lnTo>
                  <a:pt x="1007" y="1453"/>
                </a:lnTo>
                <a:lnTo>
                  <a:pt x="1344" y="1084"/>
                </a:lnTo>
                <a:lnTo>
                  <a:pt x="1792" y="708"/>
                </a:lnTo>
                <a:lnTo>
                  <a:pt x="1834" y="663"/>
                </a:lnTo>
                <a:lnTo>
                  <a:pt x="1843" y="647"/>
                </a:lnTo>
                <a:lnTo>
                  <a:pt x="1847" y="639"/>
                </a:lnTo>
                <a:lnTo>
                  <a:pt x="1849" y="629"/>
                </a:lnTo>
                <a:lnTo>
                  <a:pt x="1847" y="619"/>
                </a:lnTo>
                <a:lnTo>
                  <a:pt x="1847" y="599"/>
                </a:lnTo>
                <a:lnTo>
                  <a:pt x="1849" y="586"/>
                </a:lnTo>
                <a:lnTo>
                  <a:pt x="1855" y="577"/>
                </a:lnTo>
                <a:lnTo>
                  <a:pt x="1865" y="546"/>
                </a:lnTo>
                <a:lnTo>
                  <a:pt x="1861" y="534"/>
                </a:lnTo>
                <a:lnTo>
                  <a:pt x="1853" y="519"/>
                </a:lnTo>
                <a:lnTo>
                  <a:pt x="1837" y="498"/>
                </a:lnTo>
                <a:lnTo>
                  <a:pt x="1631" y="297"/>
                </a:lnTo>
                <a:lnTo>
                  <a:pt x="1500" y="202"/>
                </a:lnTo>
                <a:lnTo>
                  <a:pt x="1396" y="144"/>
                </a:lnTo>
                <a:lnTo>
                  <a:pt x="1090" y="4"/>
                </a:lnTo>
                <a:lnTo>
                  <a:pt x="1077" y="0"/>
                </a:lnTo>
                <a:lnTo>
                  <a:pt x="1065" y="0"/>
                </a:lnTo>
                <a:close/>
              </a:path>
            </a:pathLst>
          </a:custGeom>
          <a:solidFill>
            <a:srgbClr val="B2B2B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77" name="Google Shape;77;p5"/>
          <p:cNvSpPr/>
          <p:nvPr/>
        </p:nvSpPr>
        <p:spPr>
          <a:xfrm>
            <a:off x="10377487" y="3819525"/>
            <a:ext cx="914400" cy="749300"/>
          </a:xfrm>
          <a:custGeom>
            <a:avLst/>
            <a:gdLst/>
            <a:ahLst/>
            <a:cxnLst/>
            <a:rect l="0" t="0" r="0" b="0"/>
            <a:pathLst>
              <a:path w="1727" h="1416" extrusionOk="0">
                <a:moveTo>
                  <a:pt x="361" y="413"/>
                </a:moveTo>
                <a:lnTo>
                  <a:pt x="268" y="492"/>
                </a:lnTo>
                <a:lnTo>
                  <a:pt x="109" y="645"/>
                </a:lnTo>
                <a:lnTo>
                  <a:pt x="48" y="712"/>
                </a:lnTo>
                <a:lnTo>
                  <a:pt x="12" y="767"/>
                </a:lnTo>
                <a:lnTo>
                  <a:pt x="2" y="785"/>
                </a:lnTo>
                <a:lnTo>
                  <a:pt x="0" y="793"/>
                </a:lnTo>
                <a:lnTo>
                  <a:pt x="0" y="803"/>
                </a:lnTo>
                <a:lnTo>
                  <a:pt x="8" y="807"/>
                </a:lnTo>
                <a:lnTo>
                  <a:pt x="18" y="813"/>
                </a:lnTo>
                <a:lnTo>
                  <a:pt x="36" y="819"/>
                </a:lnTo>
                <a:lnTo>
                  <a:pt x="58" y="831"/>
                </a:lnTo>
                <a:lnTo>
                  <a:pt x="440" y="1105"/>
                </a:lnTo>
                <a:lnTo>
                  <a:pt x="571" y="1222"/>
                </a:lnTo>
                <a:lnTo>
                  <a:pt x="686" y="1349"/>
                </a:lnTo>
                <a:lnTo>
                  <a:pt x="772" y="1414"/>
                </a:lnTo>
                <a:lnTo>
                  <a:pt x="787" y="1416"/>
                </a:lnTo>
                <a:lnTo>
                  <a:pt x="815" y="1416"/>
                </a:lnTo>
                <a:lnTo>
                  <a:pt x="839" y="1408"/>
                </a:lnTo>
                <a:lnTo>
                  <a:pt x="860" y="1389"/>
                </a:lnTo>
                <a:lnTo>
                  <a:pt x="942" y="1267"/>
                </a:lnTo>
                <a:lnTo>
                  <a:pt x="1289" y="867"/>
                </a:lnTo>
                <a:lnTo>
                  <a:pt x="1679" y="560"/>
                </a:lnTo>
                <a:lnTo>
                  <a:pt x="1721" y="510"/>
                </a:lnTo>
                <a:lnTo>
                  <a:pt x="1727" y="501"/>
                </a:lnTo>
                <a:lnTo>
                  <a:pt x="1727" y="495"/>
                </a:lnTo>
                <a:lnTo>
                  <a:pt x="1724" y="489"/>
                </a:lnTo>
                <a:lnTo>
                  <a:pt x="1715" y="483"/>
                </a:lnTo>
                <a:lnTo>
                  <a:pt x="1703" y="471"/>
                </a:lnTo>
                <a:lnTo>
                  <a:pt x="1675" y="434"/>
                </a:lnTo>
                <a:lnTo>
                  <a:pt x="1600" y="354"/>
                </a:lnTo>
                <a:lnTo>
                  <a:pt x="1463" y="245"/>
                </a:lnTo>
                <a:lnTo>
                  <a:pt x="1150" y="71"/>
                </a:lnTo>
                <a:lnTo>
                  <a:pt x="1021" y="0"/>
                </a:lnTo>
                <a:lnTo>
                  <a:pt x="985" y="0"/>
                </a:lnTo>
                <a:lnTo>
                  <a:pt x="934" y="16"/>
                </a:lnTo>
                <a:lnTo>
                  <a:pt x="869" y="50"/>
                </a:lnTo>
                <a:lnTo>
                  <a:pt x="361" y="413"/>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78" name="Google Shape;78;p5"/>
          <p:cNvSpPr/>
          <p:nvPr/>
        </p:nvSpPr>
        <p:spPr>
          <a:xfrm>
            <a:off x="10326687" y="5014912"/>
            <a:ext cx="790575" cy="935037"/>
          </a:xfrm>
          <a:custGeom>
            <a:avLst/>
            <a:gdLst/>
            <a:ahLst/>
            <a:cxnLst/>
            <a:rect l="0" t="0" r="0" b="0"/>
            <a:pathLst>
              <a:path w="1495" h="1768" extrusionOk="0">
                <a:moveTo>
                  <a:pt x="541" y="6"/>
                </a:moveTo>
                <a:lnTo>
                  <a:pt x="410" y="46"/>
                </a:lnTo>
                <a:lnTo>
                  <a:pt x="365" y="65"/>
                </a:lnTo>
                <a:lnTo>
                  <a:pt x="161" y="180"/>
                </a:lnTo>
                <a:lnTo>
                  <a:pt x="75" y="254"/>
                </a:lnTo>
                <a:lnTo>
                  <a:pt x="45" y="293"/>
                </a:lnTo>
                <a:lnTo>
                  <a:pt x="24" y="336"/>
                </a:lnTo>
                <a:lnTo>
                  <a:pt x="2" y="441"/>
                </a:lnTo>
                <a:lnTo>
                  <a:pt x="0" y="547"/>
                </a:lnTo>
                <a:lnTo>
                  <a:pt x="26" y="708"/>
                </a:lnTo>
                <a:lnTo>
                  <a:pt x="39" y="739"/>
                </a:lnTo>
                <a:lnTo>
                  <a:pt x="54" y="763"/>
                </a:lnTo>
                <a:lnTo>
                  <a:pt x="91" y="797"/>
                </a:lnTo>
                <a:lnTo>
                  <a:pt x="111" y="809"/>
                </a:lnTo>
                <a:lnTo>
                  <a:pt x="133" y="815"/>
                </a:lnTo>
                <a:lnTo>
                  <a:pt x="155" y="815"/>
                </a:lnTo>
                <a:lnTo>
                  <a:pt x="176" y="809"/>
                </a:lnTo>
                <a:lnTo>
                  <a:pt x="200" y="795"/>
                </a:lnTo>
                <a:lnTo>
                  <a:pt x="224" y="773"/>
                </a:lnTo>
                <a:lnTo>
                  <a:pt x="327" y="663"/>
                </a:lnTo>
                <a:lnTo>
                  <a:pt x="501" y="540"/>
                </a:lnTo>
                <a:lnTo>
                  <a:pt x="549" y="516"/>
                </a:lnTo>
                <a:lnTo>
                  <a:pt x="565" y="514"/>
                </a:lnTo>
                <a:lnTo>
                  <a:pt x="577" y="514"/>
                </a:lnTo>
                <a:lnTo>
                  <a:pt x="583" y="520"/>
                </a:lnTo>
                <a:lnTo>
                  <a:pt x="587" y="528"/>
                </a:lnTo>
                <a:lnTo>
                  <a:pt x="583" y="540"/>
                </a:lnTo>
                <a:lnTo>
                  <a:pt x="510" y="1426"/>
                </a:lnTo>
                <a:lnTo>
                  <a:pt x="507" y="1596"/>
                </a:lnTo>
                <a:lnTo>
                  <a:pt x="504" y="1661"/>
                </a:lnTo>
                <a:lnTo>
                  <a:pt x="516" y="1712"/>
                </a:lnTo>
                <a:lnTo>
                  <a:pt x="543" y="1746"/>
                </a:lnTo>
                <a:lnTo>
                  <a:pt x="565" y="1758"/>
                </a:lnTo>
                <a:lnTo>
                  <a:pt x="587" y="1764"/>
                </a:lnTo>
                <a:lnTo>
                  <a:pt x="613" y="1768"/>
                </a:lnTo>
                <a:lnTo>
                  <a:pt x="641" y="1768"/>
                </a:lnTo>
                <a:lnTo>
                  <a:pt x="705" y="1752"/>
                </a:lnTo>
                <a:lnTo>
                  <a:pt x="775" y="1722"/>
                </a:lnTo>
                <a:lnTo>
                  <a:pt x="1049" y="1517"/>
                </a:lnTo>
                <a:lnTo>
                  <a:pt x="1140" y="1475"/>
                </a:lnTo>
                <a:lnTo>
                  <a:pt x="1386" y="1416"/>
                </a:lnTo>
                <a:lnTo>
                  <a:pt x="1423" y="1404"/>
                </a:lnTo>
                <a:lnTo>
                  <a:pt x="1449" y="1392"/>
                </a:lnTo>
                <a:lnTo>
                  <a:pt x="1471" y="1377"/>
                </a:lnTo>
                <a:lnTo>
                  <a:pt x="1483" y="1362"/>
                </a:lnTo>
                <a:lnTo>
                  <a:pt x="1493" y="1347"/>
                </a:lnTo>
                <a:lnTo>
                  <a:pt x="1495" y="1329"/>
                </a:lnTo>
                <a:lnTo>
                  <a:pt x="1495" y="1313"/>
                </a:lnTo>
                <a:lnTo>
                  <a:pt x="1489" y="1295"/>
                </a:lnTo>
                <a:lnTo>
                  <a:pt x="1481" y="1279"/>
                </a:lnTo>
                <a:lnTo>
                  <a:pt x="1469" y="1264"/>
                </a:lnTo>
                <a:lnTo>
                  <a:pt x="1392" y="1209"/>
                </a:lnTo>
                <a:lnTo>
                  <a:pt x="1319" y="1173"/>
                </a:lnTo>
                <a:lnTo>
                  <a:pt x="1247" y="1149"/>
                </a:lnTo>
                <a:lnTo>
                  <a:pt x="1213" y="1145"/>
                </a:lnTo>
                <a:lnTo>
                  <a:pt x="1185" y="1149"/>
                </a:lnTo>
                <a:lnTo>
                  <a:pt x="1130" y="1163"/>
                </a:lnTo>
                <a:lnTo>
                  <a:pt x="735" y="1414"/>
                </a:lnTo>
                <a:lnTo>
                  <a:pt x="711" y="1420"/>
                </a:lnTo>
                <a:lnTo>
                  <a:pt x="696" y="1416"/>
                </a:lnTo>
                <a:lnTo>
                  <a:pt x="684" y="1408"/>
                </a:lnTo>
                <a:lnTo>
                  <a:pt x="674" y="1396"/>
                </a:lnTo>
                <a:lnTo>
                  <a:pt x="668" y="1353"/>
                </a:lnTo>
                <a:lnTo>
                  <a:pt x="668" y="1329"/>
                </a:lnTo>
                <a:lnTo>
                  <a:pt x="674" y="1273"/>
                </a:lnTo>
                <a:lnTo>
                  <a:pt x="741" y="1066"/>
                </a:lnTo>
                <a:lnTo>
                  <a:pt x="857" y="422"/>
                </a:lnTo>
                <a:lnTo>
                  <a:pt x="854" y="300"/>
                </a:lnTo>
                <a:lnTo>
                  <a:pt x="833" y="200"/>
                </a:lnTo>
                <a:lnTo>
                  <a:pt x="799" y="113"/>
                </a:lnTo>
                <a:lnTo>
                  <a:pt x="757" y="50"/>
                </a:lnTo>
                <a:lnTo>
                  <a:pt x="729" y="28"/>
                </a:lnTo>
                <a:lnTo>
                  <a:pt x="698" y="12"/>
                </a:lnTo>
                <a:lnTo>
                  <a:pt x="666" y="4"/>
                </a:lnTo>
                <a:lnTo>
                  <a:pt x="583" y="0"/>
                </a:lnTo>
                <a:lnTo>
                  <a:pt x="541" y="6"/>
                </a:lnTo>
                <a:close/>
              </a:path>
            </a:pathLst>
          </a:custGeom>
          <a:solidFill>
            <a:srgbClr val="FFFF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79" name="Google Shape;79;p5"/>
          <p:cNvSpPr/>
          <p:nvPr/>
        </p:nvSpPr>
        <p:spPr>
          <a:xfrm>
            <a:off x="10682287" y="5033962"/>
            <a:ext cx="928687" cy="879475"/>
          </a:xfrm>
          <a:custGeom>
            <a:avLst/>
            <a:gdLst/>
            <a:ahLst/>
            <a:cxnLst/>
            <a:rect l="0" t="0" r="0" b="0"/>
            <a:pathLst>
              <a:path w="1757" h="1662" extrusionOk="0">
                <a:moveTo>
                  <a:pt x="167" y="225"/>
                </a:moveTo>
                <a:lnTo>
                  <a:pt x="93" y="322"/>
                </a:lnTo>
                <a:lnTo>
                  <a:pt x="36" y="423"/>
                </a:lnTo>
                <a:lnTo>
                  <a:pt x="14" y="476"/>
                </a:lnTo>
                <a:lnTo>
                  <a:pt x="2" y="524"/>
                </a:lnTo>
                <a:lnTo>
                  <a:pt x="0" y="573"/>
                </a:lnTo>
                <a:lnTo>
                  <a:pt x="6" y="625"/>
                </a:lnTo>
                <a:lnTo>
                  <a:pt x="60" y="775"/>
                </a:lnTo>
                <a:lnTo>
                  <a:pt x="131" y="890"/>
                </a:lnTo>
                <a:lnTo>
                  <a:pt x="173" y="937"/>
                </a:lnTo>
                <a:lnTo>
                  <a:pt x="222" y="964"/>
                </a:lnTo>
                <a:lnTo>
                  <a:pt x="246" y="970"/>
                </a:lnTo>
                <a:lnTo>
                  <a:pt x="270" y="973"/>
                </a:lnTo>
                <a:lnTo>
                  <a:pt x="291" y="970"/>
                </a:lnTo>
                <a:lnTo>
                  <a:pt x="309" y="961"/>
                </a:lnTo>
                <a:lnTo>
                  <a:pt x="327" y="945"/>
                </a:lnTo>
                <a:lnTo>
                  <a:pt x="343" y="921"/>
                </a:lnTo>
                <a:lnTo>
                  <a:pt x="410" y="749"/>
                </a:lnTo>
                <a:lnTo>
                  <a:pt x="425" y="719"/>
                </a:lnTo>
                <a:lnTo>
                  <a:pt x="519" y="569"/>
                </a:lnTo>
                <a:lnTo>
                  <a:pt x="553" y="527"/>
                </a:lnTo>
                <a:lnTo>
                  <a:pt x="569" y="518"/>
                </a:lnTo>
                <a:lnTo>
                  <a:pt x="581" y="515"/>
                </a:lnTo>
                <a:lnTo>
                  <a:pt x="587" y="515"/>
                </a:lnTo>
                <a:lnTo>
                  <a:pt x="593" y="524"/>
                </a:lnTo>
                <a:lnTo>
                  <a:pt x="605" y="551"/>
                </a:lnTo>
                <a:lnTo>
                  <a:pt x="607" y="573"/>
                </a:lnTo>
                <a:lnTo>
                  <a:pt x="638" y="652"/>
                </a:lnTo>
                <a:lnTo>
                  <a:pt x="771" y="1079"/>
                </a:lnTo>
                <a:lnTo>
                  <a:pt x="960" y="1571"/>
                </a:lnTo>
                <a:lnTo>
                  <a:pt x="987" y="1623"/>
                </a:lnTo>
                <a:lnTo>
                  <a:pt x="1003" y="1641"/>
                </a:lnTo>
                <a:lnTo>
                  <a:pt x="1021" y="1653"/>
                </a:lnTo>
                <a:lnTo>
                  <a:pt x="1043" y="1662"/>
                </a:lnTo>
                <a:lnTo>
                  <a:pt x="1088" y="1662"/>
                </a:lnTo>
                <a:lnTo>
                  <a:pt x="1116" y="1653"/>
                </a:lnTo>
                <a:lnTo>
                  <a:pt x="1167" y="1625"/>
                </a:lnTo>
                <a:lnTo>
                  <a:pt x="1219" y="1577"/>
                </a:lnTo>
                <a:lnTo>
                  <a:pt x="1274" y="1504"/>
                </a:lnTo>
                <a:lnTo>
                  <a:pt x="1356" y="1348"/>
                </a:lnTo>
                <a:lnTo>
                  <a:pt x="1447" y="1204"/>
                </a:lnTo>
                <a:lnTo>
                  <a:pt x="1608" y="1071"/>
                </a:lnTo>
                <a:lnTo>
                  <a:pt x="1736" y="970"/>
                </a:lnTo>
                <a:lnTo>
                  <a:pt x="1757" y="931"/>
                </a:lnTo>
                <a:lnTo>
                  <a:pt x="1757" y="911"/>
                </a:lnTo>
                <a:lnTo>
                  <a:pt x="1754" y="893"/>
                </a:lnTo>
                <a:lnTo>
                  <a:pt x="1748" y="878"/>
                </a:lnTo>
                <a:lnTo>
                  <a:pt x="1736" y="866"/>
                </a:lnTo>
                <a:lnTo>
                  <a:pt x="1721" y="854"/>
                </a:lnTo>
                <a:lnTo>
                  <a:pt x="1703" y="844"/>
                </a:lnTo>
                <a:lnTo>
                  <a:pt x="1647" y="830"/>
                </a:lnTo>
                <a:lnTo>
                  <a:pt x="1529" y="820"/>
                </a:lnTo>
                <a:lnTo>
                  <a:pt x="1449" y="830"/>
                </a:lnTo>
                <a:lnTo>
                  <a:pt x="1419" y="838"/>
                </a:lnTo>
                <a:lnTo>
                  <a:pt x="1392" y="850"/>
                </a:lnTo>
                <a:lnTo>
                  <a:pt x="1350" y="887"/>
                </a:lnTo>
                <a:lnTo>
                  <a:pt x="1255" y="1018"/>
                </a:lnTo>
                <a:lnTo>
                  <a:pt x="1110" y="1251"/>
                </a:lnTo>
                <a:lnTo>
                  <a:pt x="1076" y="1287"/>
                </a:lnTo>
                <a:lnTo>
                  <a:pt x="1067" y="1293"/>
                </a:lnTo>
                <a:lnTo>
                  <a:pt x="1049" y="1299"/>
                </a:lnTo>
                <a:lnTo>
                  <a:pt x="1037" y="1297"/>
                </a:lnTo>
                <a:lnTo>
                  <a:pt x="1021" y="1287"/>
                </a:lnTo>
                <a:lnTo>
                  <a:pt x="999" y="1251"/>
                </a:lnTo>
                <a:lnTo>
                  <a:pt x="973" y="1174"/>
                </a:lnTo>
                <a:lnTo>
                  <a:pt x="967" y="1144"/>
                </a:lnTo>
                <a:lnTo>
                  <a:pt x="951" y="955"/>
                </a:lnTo>
                <a:lnTo>
                  <a:pt x="848" y="463"/>
                </a:lnTo>
                <a:lnTo>
                  <a:pt x="775" y="255"/>
                </a:lnTo>
                <a:lnTo>
                  <a:pt x="690" y="118"/>
                </a:lnTo>
                <a:lnTo>
                  <a:pt x="626" y="55"/>
                </a:lnTo>
                <a:lnTo>
                  <a:pt x="593" y="30"/>
                </a:lnTo>
                <a:lnTo>
                  <a:pt x="559" y="12"/>
                </a:lnTo>
                <a:lnTo>
                  <a:pt x="525" y="2"/>
                </a:lnTo>
                <a:lnTo>
                  <a:pt x="492" y="0"/>
                </a:lnTo>
                <a:lnTo>
                  <a:pt x="456" y="6"/>
                </a:lnTo>
                <a:lnTo>
                  <a:pt x="419" y="18"/>
                </a:lnTo>
                <a:lnTo>
                  <a:pt x="343" y="61"/>
                </a:lnTo>
                <a:lnTo>
                  <a:pt x="240" y="148"/>
                </a:lnTo>
                <a:lnTo>
                  <a:pt x="167" y="225"/>
                </a:lnTo>
                <a:close/>
              </a:path>
            </a:pathLst>
          </a:custGeom>
          <a:solidFill>
            <a:srgbClr val="FFFF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80" name="Google Shape;80;p5"/>
          <p:cNvSpPr/>
          <p:nvPr/>
        </p:nvSpPr>
        <p:spPr>
          <a:xfrm>
            <a:off x="9674225" y="5445125"/>
            <a:ext cx="1516062" cy="1114425"/>
          </a:xfrm>
          <a:custGeom>
            <a:avLst/>
            <a:gdLst/>
            <a:ahLst/>
            <a:cxnLst/>
            <a:rect l="0" t="0" r="0" b="0"/>
            <a:pathLst>
              <a:path w="2865" h="2106" extrusionOk="0">
                <a:moveTo>
                  <a:pt x="840" y="302"/>
                </a:moveTo>
                <a:lnTo>
                  <a:pt x="666" y="284"/>
                </a:lnTo>
                <a:lnTo>
                  <a:pt x="603" y="376"/>
                </a:lnTo>
                <a:lnTo>
                  <a:pt x="393" y="741"/>
                </a:lnTo>
                <a:lnTo>
                  <a:pt x="292" y="1182"/>
                </a:lnTo>
                <a:lnTo>
                  <a:pt x="183" y="1511"/>
                </a:lnTo>
                <a:lnTo>
                  <a:pt x="56" y="1511"/>
                </a:lnTo>
                <a:lnTo>
                  <a:pt x="0" y="1593"/>
                </a:lnTo>
                <a:lnTo>
                  <a:pt x="92" y="1694"/>
                </a:lnTo>
                <a:lnTo>
                  <a:pt x="238" y="1730"/>
                </a:lnTo>
                <a:lnTo>
                  <a:pt x="365" y="1704"/>
                </a:lnTo>
                <a:lnTo>
                  <a:pt x="357" y="1603"/>
                </a:lnTo>
                <a:lnTo>
                  <a:pt x="274" y="1520"/>
                </a:lnTo>
                <a:lnTo>
                  <a:pt x="548" y="660"/>
                </a:lnTo>
                <a:lnTo>
                  <a:pt x="712" y="376"/>
                </a:lnTo>
                <a:lnTo>
                  <a:pt x="1716" y="577"/>
                </a:lnTo>
                <a:lnTo>
                  <a:pt x="1749" y="614"/>
                </a:lnTo>
                <a:lnTo>
                  <a:pt x="1762" y="626"/>
                </a:lnTo>
                <a:lnTo>
                  <a:pt x="1768" y="635"/>
                </a:lnTo>
                <a:lnTo>
                  <a:pt x="1776" y="656"/>
                </a:lnTo>
                <a:lnTo>
                  <a:pt x="1782" y="840"/>
                </a:lnTo>
                <a:lnTo>
                  <a:pt x="1816" y="1044"/>
                </a:lnTo>
                <a:lnTo>
                  <a:pt x="1871" y="1557"/>
                </a:lnTo>
                <a:lnTo>
                  <a:pt x="1880" y="1904"/>
                </a:lnTo>
                <a:lnTo>
                  <a:pt x="1808" y="1923"/>
                </a:lnTo>
                <a:lnTo>
                  <a:pt x="1743" y="2005"/>
                </a:lnTo>
                <a:lnTo>
                  <a:pt x="1853" y="2088"/>
                </a:lnTo>
                <a:lnTo>
                  <a:pt x="2036" y="2106"/>
                </a:lnTo>
                <a:lnTo>
                  <a:pt x="2117" y="2052"/>
                </a:lnTo>
                <a:lnTo>
                  <a:pt x="2099" y="1959"/>
                </a:lnTo>
                <a:lnTo>
                  <a:pt x="2008" y="1914"/>
                </a:lnTo>
                <a:lnTo>
                  <a:pt x="1990" y="1593"/>
                </a:lnTo>
                <a:lnTo>
                  <a:pt x="1907" y="1062"/>
                </a:lnTo>
                <a:lnTo>
                  <a:pt x="1844" y="550"/>
                </a:lnTo>
                <a:lnTo>
                  <a:pt x="2008" y="376"/>
                </a:lnTo>
                <a:lnTo>
                  <a:pt x="2337" y="55"/>
                </a:lnTo>
                <a:lnTo>
                  <a:pt x="2510" y="421"/>
                </a:lnTo>
                <a:lnTo>
                  <a:pt x="2628" y="741"/>
                </a:lnTo>
                <a:lnTo>
                  <a:pt x="2682" y="1016"/>
                </a:lnTo>
                <a:lnTo>
                  <a:pt x="2696" y="1028"/>
                </a:lnTo>
                <a:lnTo>
                  <a:pt x="2696" y="1032"/>
                </a:lnTo>
                <a:lnTo>
                  <a:pt x="2692" y="1032"/>
                </a:lnTo>
                <a:lnTo>
                  <a:pt x="2656" y="1044"/>
                </a:lnTo>
                <a:lnTo>
                  <a:pt x="2637" y="1053"/>
                </a:lnTo>
                <a:lnTo>
                  <a:pt x="2601" y="1109"/>
                </a:lnTo>
                <a:lnTo>
                  <a:pt x="2628" y="1190"/>
                </a:lnTo>
                <a:lnTo>
                  <a:pt x="2756" y="1218"/>
                </a:lnTo>
                <a:lnTo>
                  <a:pt x="2856" y="1190"/>
                </a:lnTo>
                <a:lnTo>
                  <a:pt x="2865" y="1099"/>
                </a:lnTo>
                <a:lnTo>
                  <a:pt x="2765" y="1026"/>
                </a:lnTo>
                <a:lnTo>
                  <a:pt x="2682" y="650"/>
                </a:lnTo>
                <a:lnTo>
                  <a:pt x="2446" y="37"/>
                </a:lnTo>
                <a:lnTo>
                  <a:pt x="2272" y="0"/>
                </a:lnTo>
                <a:lnTo>
                  <a:pt x="1725" y="458"/>
                </a:lnTo>
                <a:lnTo>
                  <a:pt x="1370" y="421"/>
                </a:lnTo>
                <a:lnTo>
                  <a:pt x="840" y="302"/>
                </a:lnTo>
                <a:close/>
              </a:path>
            </a:pathLst>
          </a:custGeom>
          <a:solidFill>
            <a:srgbClr val="CC99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81" name="Google Shape;81;p5"/>
          <p:cNvSpPr/>
          <p:nvPr/>
        </p:nvSpPr>
        <p:spPr>
          <a:xfrm>
            <a:off x="9839325" y="5286375"/>
            <a:ext cx="1235075" cy="538162"/>
          </a:xfrm>
          <a:custGeom>
            <a:avLst/>
            <a:gdLst/>
            <a:ahLst/>
            <a:cxnLst/>
            <a:rect l="0" t="0" r="0" b="0"/>
            <a:pathLst>
              <a:path w="2332" h="1016" extrusionOk="0">
                <a:moveTo>
                  <a:pt x="763" y="69"/>
                </a:moveTo>
                <a:lnTo>
                  <a:pt x="614" y="192"/>
                </a:lnTo>
                <a:lnTo>
                  <a:pt x="526" y="243"/>
                </a:lnTo>
                <a:lnTo>
                  <a:pt x="271" y="354"/>
                </a:lnTo>
                <a:lnTo>
                  <a:pt x="188" y="402"/>
                </a:lnTo>
                <a:lnTo>
                  <a:pt x="122" y="463"/>
                </a:lnTo>
                <a:lnTo>
                  <a:pt x="67" y="530"/>
                </a:lnTo>
                <a:lnTo>
                  <a:pt x="27" y="597"/>
                </a:lnTo>
                <a:lnTo>
                  <a:pt x="0" y="671"/>
                </a:lnTo>
                <a:lnTo>
                  <a:pt x="0" y="702"/>
                </a:lnTo>
                <a:lnTo>
                  <a:pt x="6" y="714"/>
                </a:lnTo>
                <a:lnTo>
                  <a:pt x="15" y="726"/>
                </a:lnTo>
                <a:lnTo>
                  <a:pt x="55" y="747"/>
                </a:lnTo>
                <a:lnTo>
                  <a:pt x="88" y="759"/>
                </a:lnTo>
                <a:lnTo>
                  <a:pt x="590" y="842"/>
                </a:lnTo>
                <a:lnTo>
                  <a:pt x="1274" y="997"/>
                </a:lnTo>
                <a:lnTo>
                  <a:pt x="1405" y="1016"/>
                </a:lnTo>
                <a:lnTo>
                  <a:pt x="1460" y="1016"/>
                </a:lnTo>
                <a:lnTo>
                  <a:pt x="1486" y="1009"/>
                </a:lnTo>
                <a:lnTo>
                  <a:pt x="1557" y="979"/>
                </a:lnTo>
                <a:lnTo>
                  <a:pt x="1648" y="924"/>
                </a:lnTo>
                <a:lnTo>
                  <a:pt x="2037" y="597"/>
                </a:lnTo>
                <a:lnTo>
                  <a:pt x="2166" y="473"/>
                </a:lnTo>
                <a:lnTo>
                  <a:pt x="2299" y="314"/>
                </a:lnTo>
                <a:lnTo>
                  <a:pt x="2320" y="273"/>
                </a:lnTo>
                <a:lnTo>
                  <a:pt x="2332" y="240"/>
                </a:lnTo>
                <a:lnTo>
                  <a:pt x="2332" y="210"/>
                </a:lnTo>
                <a:lnTo>
                  <a:pt x="2326" y="186"/>
                </a:lnTo>
                <a:lnTo>
                  <a:pt x="2308" y="167"/>
                </a:lnTo>
                <a:lnTo>
                  <a:pt x="2281" y="152"/>
                </a:lnTo>
                <a:lnTo>
                  <a:pt x="2192" y="121"/>
                </a:lnTo>
                <a:lnTo>
                  <a:pt x="2065" y="93"/>
                </a:lnTo>
                <a:lnTo>
                  <a:pt x="1165" y="6"/>
                </a:lnTo>
                <a:lnTo>
                  <a:pt x="958" y="0"/>
                </a:lnTo>
                <a:lnTo>
                  <a:pt x="900" y="8"/>
                </a:lnTo>
                <a:lnTo>
                  <a:pt x="848" y="24"/>
                </a:lnTo>
                <a:lnTo>
                  <a:pt x="763" y="69"/>
                </a:lnTo>
                <a:close/>
              </a:path>
            </a:pathLst>
          </a:custGeom>
          <a:solidFill>
            <a:srgbClr val="71BF6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82" name="Google Shape;82;p5"/>
          <p:cNvSpPr/>
          <p:nvPr/>
        </p:nvSpPr>
        <p:spPr>
          <a:xfrm>
            <a:off x="9909175" y="4356100"/>
            <a:ext cx="881062" cy="1327150"/>
          </a:xfrm>
          <a:custGeom>
            <a:avLst/>
            <a:gdLst/>
            <a:ahLst/>
            <a:cxnLst/>
            <a:rect l="0" t="0" r="0" b="0"/>
            <a:pathLst>
              <a:path w="1667" h="2508" extrusionOk="0">
                <a:moveTo>
                  <a:pt x="359" y="0"/>
                </a:moveTo>
                <a:lnTo>
                  <a:pt x="246" y="21"/>
                </a:lnTo>
                <a:lnTo>
                  <a:pt x="195" y="42"/>
                </a:lnTo>
                <a:lnTo>
                  <a:pt x="171" y="60"/>
                </a:lnTo>
                <a:lnTo>
                  <a:pt x="129" y="107"/>
                </a:lnTo>
                <a:lnTo>
                  <a:pt x="92" y="167"/>
                </a:lnTo>
                <a:lnTo>
                  <a:pt x="44" y="287"/>
                </a:lnTo>
                <a:lnTo>
                  <a:pt x="12" y="442"/>
                </a:lnTo>
                <a:lnTo>
                  <a:pt x="0" y="710"/>
                </a:lnTo>
                <a:lnTo>
                  <a:pt x="34" y="1498"/>
                </a:lnTo>
                <a:lnTo>
                  <a:pt x="58" y="1666"/>
                </a:lnTo>
                <a:lnTo>
                  <a:pt x="104" y="1883"/>
                </a:lnTo>
                <a:lnTo>
                  <a:pt x="171" y="2065"/>
                </a:lnTo>
                <a:lnTo>
                  <a:pt x="198" y="2120"/>
                </a:lnTo>
                <a:lnTo>
                  <a:pt x="268" y="2215"/>
                </a:lnTo>
                <a:lnTo>
                  <a:pt x="351" y="2298"/>
                </a:lnTo>
                <a:lnTo>
                  <a:pt x="500" y="2389"/>
                </a:lnTo>
                <a:lnTo>
                  <a:pt x="554" y="2413"/>
                </a:lnTo>
                <a:lnTo>
                  <a:pt x="755" y="2472"/>
                </a:lnTo>
                <a:lnTo>
                  <a:pt x="916" y="2499"/>
                </a:lnTo>
                <a:lnTo>
                  <a:pt x="1074" y="2508"/>
                </a:lnTo>
                <a:lnTo>
                  <a:pt x="1217" y="2490"/>
                </a:lnTo>
                <a:lnTo>
                  <a:pt x="1281" y="2466"/>
                </a:lnTo>
                <a:lnTo>
                  <a:pt x="1400" y="2393"/>
                </a:lnTo>
                <a:lnTo>
                  <a:pt x="1503" y="2298"/>
                </a:lnTo>
                <a:lnTo>
                  <a:pt x="1588" y="2203"/>
                </a:lnTo>
                <a:lnTo>
                  <a:pt x="1643" y="2124"/>
                </a:lnTo>
                <a:lnTo>
                  <a:pt x="1664" y="2057"/>
                </a:lnTo>
                <a:lnTo>
                  <a:pt x="1667" y="1995"/>
                </a:lnTo>
                <a:lnTo>
                  <a:pt x="1634" y="1727"/>
                </a:lnTo>
                <a:lnTo>
                  <a:pt x="1606" y="1642"/>
                </a:lnTo>
                <a:lnTo>
                  <a:pt x="1588" y="1602"/>
                </a:lnTo>
                <a:lnTo>
                  <a:pt x="1564" y="1565"/>
                </a:lnTo>
                <a:lnTo>
                  <a:pt x="1533" y="1535"/>
                </a:lnTo>
                <a:lnTo>
                  <a:pt x="1494" y="1511"/>
                </a:lnTo>
                <a:lnTo>
                  <a:pt x="1305" y="1424"/>
                </a:lnTo>
                <a:lnTo>
                  <a:pt x="1263" y="1397"/>
                </a:lnTo>
                <a:lnTo>
                  <a:pt x="1227" y="1363"/>
                </a:lnTo>
                <a:lnTo>
                  <a:pt x="1168" y="1284"/>
                </a:lnTo>
                <a:lnTo>
                  <a:pt x="1126" y="1193"/>
                </a:lnTo>
                <a:lnTo>
                  <a:pt x="1037" y="934"/>
                </a:lnTo>
                <a:lnTo>
                  <a:pt x="962" y="513"/>
                </a:lnTo>
                <a:lnTo>
                  <a:pt x="922" y="390"/>
                </a:lnTo>
                <a:lnTo>
                  <a:pt x="906" y="357"/>
                </a:lnTo>
                <a:lnTo>
                  <a:pt x="834" y="238"/>
                </a:lnTo>
                <a:lnTo>
                  <a:pt x="783" y="180"/>
                </a:lnTo>
                <a:lnTo>
                  <a:pt x="658" y="73"/>
                </a:lnTo>
                <a:lnTo>
                  <a:pt x="597" y="36"/>
                </a:lnTo>
                <a:lnTo>
                  <a:pt x="536" y="12"/>
                </a:lnTo>
                <a:lnTo>
                  <a:pt x="478" y="0"/>
                </a:lnTo>
                <a:lnTo>
                  <a:pt x="359" y="0"/>
                </a:lnTo>
                <a:close/>
              </a:path>
            </a:pathLst>
          </a:custGeom>
          <a:solidFill>
            <a:srgbClr val="FFFF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83" name="Google Shape;83;p5"/>
          <p:cNvSpPr/>
          <p:nvPr/>
        </p:nvSpPr>
        <p:spPr>
          <a:xfrm>
            <a:off x="10075862" y="5230812"/>
            <a:ext cx="230187" cy="557212"/>
          </a:xfrm>
          <a:custGeom>
            <a:avLst/>
            <a:gdLst/>
            <a:ahLst/>
            <a:cxnLst/>
            <a:rect l="0" t="0" r="0" b="0"/>
            <a:pathLst>
              <a:path w="435" h="1053" extrusionOk="0">
                <a:moveTo>
                  <a:pt x="189" y="31"/>
                </a:moveTo>
                <a:lnTo>
                  <a:pt x="183" y="15"/>
                </a:lnTo>
                <a:lnTo>
                  <a:pt x="177" y="6"/>
                </a:lnTo>
                <a:lnTo>
                  <a:pt x="171" y="0"/>
                </a:lnTo>
                <a:lnTo>
                  <a:pt x="165" y="0"/>
                </a:lnTo>
                <a:lnTo>
                  <a:pt x="145" y="6"/>
                </a:lnTo>
                <a:lnTo>
                  <a:pt x="137" y="12"/>
                </a:lnTo>
                <a:lnTo>
                  <a:pt x="113" y="12"/>
                </a:lnTo>
                <a:lnTo>
                  <a:pt x="60" y="3"/>
                </a:lnTo>
                <a:lnTo>
                  <a:pt x="42" y="3"/>
                </a:lnTo>
                <a:lnTo>
                  <a:pt x="28" y="6"/>
                </a:lnTo>
                <a:lnTo>
                  <a:pt x="15" y="15"/>
                </a:lnTo>
                <a:lnTo>
                  <a:pt x="6" y="31"/>
                </a:lnTo>
                <a:lnTo>
                  <a:pt x="0" y="82"/>
                </a:lnTo>
                <a:lnTo>
                  <a:pt x="3" y="118"/>
                </a:lnTo>
                <a:lnTo>
                  <a:pt x="82" y="634"/>
                </a:lnTo>
                <a:lnTo>
                  <a:pt x="106" y="725"/>
                </a:lnTo>
                <a:lnTo>
                  <a:pt x="183" y="887"/>
                </a:lnTo>
                <a:lnTo>
                  <a:pt x="250" y="980"/>
                </a:lnTo>
                <a:lnTo>
                  <a:pt x="270" y="1000"/>
                </a:lnTo>
                <a:lnTo>
                  <a:pt x="295" y="1019"/>
                </a:lnTo>
                <a:lnTo>
                  <a:pt x="373" y="1053"/>
                </a:lnTo>
                <a:lnTo>
                  <a:pt x="417" y="1053"/>
                </a:lnTo>
                <a:lnTo>
                  <a:pt x="429" y="1043"/>
                </a:lnTo>
                <a:lnTo>
                  <a:pt x="435" y="1028"/>
                </a:lnTo>
                <a:lnTo>
                  <a:pt x="429" y="1004"/>
                </a:lnTo>
                <a:lnTo>
                  <a:pt x="417" y="973"/>
                </a:lnTo>
                <a:lnTo>
                  <a:pt x="295" y="751"/>
                </a:lnTo>
                <a:lnTo>
                  <a:pt x="268" y="668"/>
                </a:lnTo>
                <a:lnTo>
                  <a:pt x="207" y="351"/>
                </a:lnTo>
                <a:lnTo>
                  <a:pt x="189" y="31"/>
                </a:lnTo>
                <a:close/>
              </a:path>
            </a:pathLst>
          </a:custGeom>
          <a:solidFill>
            <a:srgbClr val="CC99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84" name="Google Shape;84;p5"/>
          <p:cNvSpPr/>
          <p:nvPr/>
        </p:nvSpPr>
        <p:spPr>
          <a:xfrm>
            <a:off x="9637712" y="4705350"/>
            <a:ext cx="1011237" cy="714375"/>
          </a:xfrm>
          <a:custGeom>
            <a:avLst/>
            <a:gdLst/>
            <a:ahLst/>
            <a:cxnLst/>
            <a:rect l="0" t="0" r="0" b="0"/>
            <a:pathLst>
              <a:path w="1913" h="1352" extrusionOk="0">
                <a:moveTo>
                  <a:pt x="93" y="2"/>
                </a:moveTo>
                <a:lnTo>
                  <a:pt x="73" y="12"/>
                </a:lnTo>
                <a:lnTo>
                  <a:pt x="55" y="18"/>
                </a:lnTo>
                <a:lnTo>
                  <a:pt x="42" y="33"/>
                </a:lnTo>
                <a:lnTo>
                  <a:pt x="33" y="49"/>
                </a:lnTo>
                <a:lnTo>
                  <a:pt x="27" y="69"/>
                </a:lnTo>
                <a:lnTo>
                  <a:pt x="9" y="168"/>
                </a:lnTo>
                <a:lnTo>
                  <a:pt x="12" y="674"/>
                </a:lnTo>
                <a:lnTo>
                  <a:pt x="0" y="925"/>
                </a:lnTo>
                <a:lnTo>
                  <a:pt x="12" y="992"/>
                </a:lnTo>
                <a:lnTo>
                  <a:pt x="18" y="1013"/>
                </a:lnTo>
                <a:lnTo>
                  <a:pt x="27" y="1034"/>
                </a:lnTo>
                <a:lnTo>
                  <a:pt x="39" y="1050"/>
                </a:lnTo>
                <a:lnTo>
                  <a:pt x="73" y="1074"/>
                </a:lnTo>
                <a:lnTo>
                  <a:pt x="133" y="1099"/>
                </a:lnTo>
                <a:lnTo>
                  <a:pt x="799" y="1230"/>
                </a:lnTo>
                <a:lnTo>
                  <a:pt x="1635" y="1352"/>
                </a:lnTo>
                <a:lnTo>
                  <a:pt x="1724" y="1352"/>
                </a:lnTo>
                <a:lnTo>
                  <a:pt x="1760" y="1342"/>
                </a:lnTo>
                <a:lnTo>
                  <a:pt x="1794" y="1327"/>
                </a:lnTo>
                <a:lnTo>
                  <a:pt x="1821" y="1303"/>
                </a:lnTo>
                <a:lnTo>
                  <a:pt x="1845" y="1273"/>
                </a:lnTo>
                <a:lnTo>
                  <a:pt x="1873" y="1196"/>
                </a:lnTo>
                <a:lnTo>
                  <a:pt x="1907" y="959"/>
                </a:lnTo>
                <a:lnTo>
                  <a:pt x="1913" y="524"/>
                </a:lnTo>
                <a:lnTo>
                  <a:pt x="1907" y="427"/>
                </a:lnTo>
                <a:lnTo>
                  <a:pt x="1897" y="332"/>
                </a:lnTo>
                <a:lnTo>
                  <a:pt x="1897" y="308"/>
                </a:lnTo>
                <a:lnTo>
                  <a:pt x="1895" y="290"/>
                </a:lnTo>
                <a:lnTo>
                  <a:pt x="1885" y="277"/>
                </a:lnTo>
                <a:lnTo>
                  <a:pt x="1873" y="269"/>
                </a:lnTo>
                <a:lnTo>
                  <a:pt x="1851" y="257"/>
                </a:lnTo>
                <a:lnTo>
                  <a:pt x="1782" y="237"/>
                </a:lnTo>
                <a:lnTo>
                  <a:pt x="1347" y="210"/>
                </a:lnTo>
                <a:lnTo>
                  <a:pt x="404" y="45"/>
                </a:lnTo>
                <a:lnTo>
                  <a:pt x="198" y="2"/>
                </a:lnTo>
                <a:lnTo>
                  <a:pt x="125" y="0"/>
                </a:lnTo>
                <a:lnTo>
                  <a:pt x="93" y="2"/>
                </a:lnTo>
                <a:close/>
              </a:path>
            </a:pathLst>
          </a:custGeom>
          <a:solidFill>
            <a:srgbClr val="71BF6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85" name="Google Shape;85;p5"/>
          <p:cNvSpPr/>
          <p:nvPr/>
        </p:nvSpPr>
        <p:spPr>
          <a:xfrm>
            <a:off x="9674225" y="4743450"/>
            <a:ext cx="946150" cy="625475"/>
          </a:xfrm>
          <a:custGeom>
            <a:avLst/>
            <a:gdLst/>
            <a:ahLst/>
            <a:cxnLst/>
            <a:rect l="0" t="0" r="0" b="0"/>
            <a:pathLst>
              <a:path w="1788" h="1181" extrusionOk="0">
                <a:moveTo>
                  <a:pt x="292" y="43"/>
                </a:moveTo>
                <a:lnTo>
                  <a:pt x="183" y="22"/>
                </a:lnTo>
                <a:lnTo>
                  <a:pt x="155" y="12"/>
                </a:lnTo>
                <a:lnTo>
                  <a:pt x="131" y="10"/>
                </a:lnTo>
                <a:lnTo>
                  <a:pt x="95" y="0"/>
                </a:lnTo>
                <a:lnTo>
                  <a:pt x="38" y="0"/>
                </a:lnTo>
                <a:lnTo>
                  <a:pt x="24" y="4"/>
                </a:lnTo>
                <a:lnTo>
                  <a:pt x="18" y="6"/>
                </a:lnTo>
                <a:lnTo>
                  <a:pt x="10" y="12"/>
                </a:lnTo>
                <a:lnTo>
                  <a:pt x="6" y="22"/>
                </a:lnTo>
                <a:lnTo>
                  <a:pt x="0" y="64"/>
                </a:lnTo>
                <a:lnTo>
                  <a:pt x="38" y="457"/>
                </a:lnTo>
                <a:lnTo>
                  <a:pt x="32" y="818"/>
                </a:lnTo>
                <a:lnTo>
                  <a:pt x="44" y="876"/>
                </a:lnTo>
                <a:lnTo>
                  <a:pt x="50" y="894"/>
                </a:lnTo>
                <a:lnTo>
                  <a:pt x="58" y="904"/>
                </a:lnTo>
                <a:lnTo>
                  <a:pt x="68" y="910"/>
                </a:lnTo>
                <a:lnTo>
                  <a:pt x="123" y="922"/>
                </a:lnTo>
                <a:lnTo>
                  <a:pt x="286" y="983"/>
                </a:lnTo>
                <a:lnTo>
                  <a:pt x="654" y="1080"/>
                </a:lnTo>
                <a:lnTo>
                  <a:pt x="1445" y="1175"/>
                </a:lnTo>
                <a:lnTo>
                  <a:pt x="1475" y="1175"/>
                </a:lnTo>
                <a:lnTo>
                  <a:pt x="1521" y="1181"/>
                </a:lnTo>
                <a:lnTo>
                  <a:pt x="1616" y="1178"/>
                </a:lnTo>
                <a:lnTo>
                  <a:pt x="1640" y="1172"/>
                </a:lnTo>
                <a:lnTo>
                  <a:pt x="1701" y="1127"/>
                </a:lnTo>
                <a:lnTo>
                  <a:pt x="1731" y="1074"/>
                </a:lnTo>
                <a:lnTo>
                  <a:pt x="1758" y="971"/>
                </a:lnTo>
                <a:lnTo>
                  <a:pt x="1780" y="748"/>
                </a:lnTo>
                <a:lnTo>
                  <a:pt x="1780" y="290"/>
                </a:lnTo>
                <a:lnTo>
                  <a:pt x="1782" y="269"/>
                </a:lnTo>
                <a:lnTo>
                  <a:pt x="1788" y="251"/>
                </a:lnTo>
                <a:lnTo>
                  <a:pt x="1774" y="251"/>
                </a:lnTo>
                <a:lnTo>
                  <a:pt x="1722" y="244"/>
                </a:lnTo>
                <a:lnTo>
                  <a:pt x="1370" y="238"/>
                </a:lnTo>
                <a:lnTo>
                  <a:pt x="1253" y="223"/>
                </a:lnTo>
                <a:lnTo>
                  <a:pt x="323" y="46"/>
                </a:lnTo>
                <a:lnTo>
                  <a:pt x="292" y="43"/>
                </a:lnTo>
                <a:close/>
              </a:path>
            </a:pathLst>
          </a:custGeom>
          <a:solidFill>
            <a:srgbClr val="9ED39D"/>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86" name="Google Shape;86;p5"/>
          <p:cNvSpPr/>
          <p:nvPr/>
        </p:nvSpPr>
        <p:spPr>
          <a:xfrm>
            <a:off x="10607675" y="5205412"/>
            <a:ext cx="406400" cy="384175"/>
          </a:xfrm>
          <a:custGeom>
            <a:avLst/>
            <a:gdLst/>
            <a:ahLst/>
            <a:cxnLst/>
            <a:rect l="0" t="0" r="0" b="0"/>
            <a:pathLst>
              <a:path w="770" h="727" extrusionOk="0">
                <a:moveTo>
                  <a:pt x="161" y="202"/>
                </a:moveTo>
                <a:lnTo>
                  <a:pt x="107" y="297"/>
                </a:lnTo>
                <a:lnTo>
                  <a:pt x="34" y="502"/>
                </a:lnTo>
                <a:lnTo>
                  <a:pt x="10" y="601"/>
                </a:lnTo>
                <a:lnTo>
                  <a:pt x="0" y="682"/>
                </a:lnTo>
                <a:lnTo>
                  <a:pt x="6" y="712"/>
                </a:lnTo>
                <a:lnTo>
                  <a:pt x="12" y="721"/>
                </a:lnTo>
                <a:lnTo>
                  <a:pt x="34" y="727"/>
                </a:lnTo>
                <a:lnTo>
                  <a:pt x="50" y="724"/>
                </a:lnTo>
                <a:lnTo>
                  <a:pt x="125" y="694"/>
                </a:lnTo>
                <a:lnTo>
                  <a:pt x="258" y="611"/>
                </a:lnTo>
                <a:lnTo>
                  <a:pt x="508" y="421"/>
                </a:lnTo>
                <a:lnTo>
                  <a:pt x="585" y="352"/>
                </a:lnTo>
                <a:lnTo>
                  <a:pt x="734" y="187"/>
                </a:lnTo>
                <a:lnTo>
                  <a:pt x="764" y="129"/>
                </a:lnTo>
                <a:lnTo>
                  <a:pt x="770" y="101"/>
                </a:lnTo>
                <a:lnTo>
                  <a:pt x="764" y="81"/>
                </a:lnTo>
                <a:lnTo>
                  <a:pt x="758" y="71"/>
                </a:lnTo>
                <a:lnTo>
                  <a:pt x="746" y="62"/>
                </a:lnTo>
                <a:lnTo>
                  <a:pt x="712" y="44"/>
                </a:lnTo>
                <a:lnTo>
                  <a:pt x="624" y="14"/>
                </a:lnTo>
                <a:lnTo>
                  <a:pt x="518" y="0"/>
                </a:lnTo>
                <a:lnTo>
                  <a:pt x="468" y="0"/>
                </a:lnTo>
                <a:lnTo>
                  <a:pt x="426" y="6"/>
                </a:lnTo>
                <a:lnTo>
                  <a:pt x="387" y="20"/>
                </a:lnTo>
                <a:lnTo>
                  <a:pt x="347" y="40"/>
                </a:lnTo>
                <a:lnTo>
                  <a:pt x="268" y="93"/>
                </a:lnTo>
                <a:lnTo>
                  <a:pt x="195" y="162"/>
                </a:lnTo>
                <a:lnTo>
                  <a:pt x="161" y="202"/>
                </a:lnTo>
                <a:close/>
              </a:path>
            </a:pathLst>
          </a:custGeom>
          <a:solidFill>
            <a:srgbClr val="FFFF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87" name="Google Shape;87;p5"/>
          <p:cNvSpPr/>
          <p:nvPr/>
        </p:nvSpPr>
        <p:spPr>
          <a:xfrm>
            <a:off x="9634537" y="3611562"/>
            <a:ext cx="833437" cy="700087"/>
          </a:xfrm>
          <a:custGeom>
            <a:avLst/>
            <a:gdLst/>
            <a:ahLst/>
            <a:cxnLst/>
            <a:rect l="0" t="0" r="0" b="0"/>
            <a:pathLst>
              <a:path w="1573" h="1324" extrusionOk="0">
                <a:moveTo>
                  <a:pt x="1399" y="271"/>
                </a:moveTo>
                <a:lnTo>
                  <a:pt x="1318" y="318"/>
                </a:lnTo>
                <a:lnTo>
                  <a:pt x="1257" y="348"/>
                </a:lnTo>
                <a:lnTo>
                  <a:pt x="1195" y="363"/>
                </a:lnTo>
                <a:lnTo>
                  <a:pt x="1169" y="363"/>
                </a:lnTo>
                <a:lnTo>
                  <a:pt x="1138" y="360"/>
                </a:lnTo>
                <a:lnTo>
                  <a:pt x="1084" y="344"/>
                </a:lnTo>
                <a:lnTo>
                  <a:pt x="977" y="290"/>
                </a:lnTo>
                <a:lnTo>
                  <a:pt x="934" y="251"/>
                </a:lnTo>
                <a:lnTo>
                  <a:pt x="862" y="150"/>
                </a:lnTo>
                <a:lnTo>
                  <a:pt x="837" y="125"/>
                </a:lnTo>
                <a:lnTo>
                  <a:pt x="783" y="89"/>
                </a:lnTo>
                <a:lnTo>
                  <a:pt x="679" y="43"/>
                </a:lnTo>
                <a:lnTo>
                  <a:pt x="529" y="6"/>
                </a:lnTo>
                <a:lnTo>
                  <a:pt x="378" y="0"/>
                </a:lnTo>
                <a:lnTo>
                  <a:pt x="238" y="24"/>
                </a:lnTo>
                <a:lnTo>
                  <a:pt x="180" y="49"/>
                </a:lnTo>
                <a:lnTo>
                  <a:pt x="125" y="83"/>
                </a:lnTo>
                <a:lnTo>
                  <a:pt x="79" y="125"/>
                </a:lnTo>
                <a:lnTo>
                  <a:pt x="46" y="180"/>
                </a:lnTo>
                <a:lnTo>
                  <a:pt x="22" y="247"/>
                </a:lnTo>
                <a:lnTo>
                  <a:pt x="6" y="326"/>
                </a:lnTo>
                <a:lnTo>
                  <a:pt x="0" y="415"/>
                </a:lnTo>
                <a:lnTo>
                  <a:pt x="31" y="617"/>
                </a:lnTo>
                <a:lnTo>
                  <a:pt x="85" y="793"/>
                </a:lnTo>
                <a:lnTo>
                  <a:pt x="141" y="906"/>
                </a:lnTo>
                <a:lnTo>
                  <a:pt x="174" y="959"/>
                </a:lnTo>
                <a:lnTo>
                  <a:pt x="307" y="1105"/>
                </a:lnTo>
                <a:lnTo>
                  <a:pt x="418" y="1194"/>
                </a:lnTo>
                <a:lnTo>
                  <a:pt x="529" y="1263"/>
                </a:lnTo>
                <a:lnTo>
                  <a:pt x="640" y="1306"/>
                </a:lnTo>
                <a:lnTo>
                  <a:pt x="809" y="1324"/>
                </a:lnTo>
                <a:lnTo>
                  <a:pt x="971" y="1303"/>
                </a:lnTo>
                <a:lnTo>
                  <a:pt x="1053" y="1269"/>
                </a:lnTo>
                <a:lnTo>
                  <a:pt x="1129" y="1224"/>
                </a:lnTo>
                <a:lnTo>
                  <a:pt x="1189" y="1166"/>
                </a:lnTo>
                <a:lnTo>
                  <a:pt x="1215" y="1132"/>
                </a:lnTo>
                <a:lnTo>
                  <a:pt x="1251" y="1059"/>
                </a:lnTo>
                <a:lnTo>
                  <a:pt x="1260" y="1016"/>
                </a:lnTo>
                <a:lnTo>
                  <a:pt x="1260" y="971"/>
                </a:lnTo>
                <a:lnTo>
                  <a:pt x="1247" y="864"/>
                </a:lnTo>
                <a:lnTo>
                  <a:pt x="1217" y="717"/>
                </a:lnTo>
                <a:lnTo>
                  <a:pt x="1215" y="656"/>
                </a:lnTo>
                <a:lnTo>
                  <a:pt x="1211" y="638"/>
                </a:lnTo>
                <a:lnTo>
                  <a:pt x="1211" y="607"/>
                </a:lnTo>
                <a:lnTo>
                  <a:pt x="1215" y="589"/>
                </a:lnTo>
                <a:lnTo>
                  <a:pt x="1223" y="573"/>
                </a:lnTo>
                <a:lnTo>
                  <a:pt x="1241" y="558"/>
                </a:lnTo>
                <a:lnTo>
                  <a:pt x="1269" y="543"/>
                </a:lnTo>
                <a:lnTo>
                  <a:pt x="1332" y="528"/>
                </a:lnTo>
                <a:lnTo>
                  <a:pt x="1363" y="528"/>
                </a:lnTo>
                <a:lnTo>
                  <a:pt x="1397" y="537"/>
                </a:lnTo>
                <a:lnTo>
                  <a:pt x="1445" y="540"/>
                </a:lnTo>
                <a:lnTo>
                  <a:pt x="1461" y="537"/>
                </a:lnTo>
                <a:lnTo>
                  <a:pt x="1494" y="522"/>
                </a:lnTo>
                <a:lnTo>
                  <a:pt x="1524" y="498"/>
                </a:lnTo>
                <a:lnTo>
                  <a:pt x="1554" y="467"/>
                </a:lnTo>
                <a:lnTo>
                  <a:pt x="1564" y="451"/>
                </a:lnTo>
                <a:lnTo>
                  <a:pt x="1570" y="437"/>
                </a:lnTo>
                <a:lnTo>
                  <a:pt x="1573" y="421"/>
                </a:lnTo>
                <a:lnTo>
                  <a:pt x="1570" y="360"/>
                </a:lnTo>
                <a:lnTo>
                  <a:pt x="1552" y="302"/>
                </a:lnTo>
                <a:lnTo>
                  <a:pt x="1542" y="290"/>
                </a:lnTo>
                <a:lnTo>
                  <a:pt x="1522" y="271"/>
                </a:lnTo>
                <a:lnTo>
                  <a:pt x="1497" y="263"/>
                </a:lnTo>
                <a:lnTo>
                  <a:pt x="1463" y="257"/>
                </a:lnTo>
                <a:lnTo>
                  <a:pt x="1423" y="263"/>
                </a:lnTo>
                <a:lnTo>
                  <a:pt x="1399" y="271"/>
                </a:lnTo>
                <a:close/>
              </a:path>
            </a:pathLst>
          </a:custGeom>
          <a:solidFill>
            <a:srgbClr val="FFFF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88" name="Google Shape;88;p5"/>
          <p:cNvSpPr/>
          <p:nvPr/>
        </p:nvSpPr>
        <p:spPr>
          <a:xfrm>
            <a:off x="10152062" y="4173537"/>
            <a:ext cx="1325562" cy="569912"/>
          </a:xfrm>
          <a:custGeom>
            <a:avLst/>
            <a:gdLst/>
            <a:ahLst/>
            <a:cxnLst/>
            <a:rect l="0" t="0" r="0" b="0"/>
            <a:pathLst>
              <a:path w="2506" h="1077" extrusionOk="0">
                <a:moveTo>
                  <a:pt x="139" y="397"/>
                </a:moveTo>
                <a:lnTo>
                  <a:pt x="103" y="393"/>
                </a:lnTo>
                <a:lnTo>
                  <a:pt x="46" y="399"/>
                </a:lnTo>
                <a:lnTo>
                  <a:pt x="24" y="405"/>
                </a:lnTo>
                <a:lnTo>
                  <a:pt x="8" y="415"/>
                </a:lnTo>
                <a:lnTo>
                  <a:pt x="2" y="430"/>
                </a:lnTo>
                <a:lnTo>
                  <a:pt x="0" y="445"/>
                </a:lnTo>
                <a:lnTo>
                  <a:pt x="2" y="466"/>
                </a:lnTo>
                <a:lnTo>
                  <a:pt x="24" y="561"/>
                </a:lnTo>
                <a:lnTo>
                  <a:pt x="46" y="720"/>
                </a:lnTo>
                <a:lnTo>
                  <a:pt x="54" y="751"/>
                </a:lnTo>
                <a:lnTo>
                  <a:pt x="70" y="778"/>
                </a:lnTo>
                <a:lnTo>
                  <a:pt x="88" y="800"/>
                </a:lnTo>
                <a:lnTo>
                  <a:pt x="113" y="814"/>
                </a:lnTo>
                <a:lnTo>
                  <a:pt x="173" y="826"/>
                </a:lnTo>
                <a:lnTo>
                  <a:pt x="335" y="836"/>
                </a:lnTo>
                <a:lnTo>
                  <a:pt x="432" y="858"/>
                </a:lnTo>
                <a:lnTo>
                  <a:pt x="934" y="1022"/>
                </a:lnTo>
                <a:lnTo>
                  <a:pt x="1046" y="1065"/>
                </a:lnTo>
                <a:lnTo>
                  <a:pt x="1082" y="1073"/>
                </a:lnTo>
                <a:lnTo>
                  <a:pt x="1118" y="1077"/>
                </a:lnTo>
                <a:lnTo>
                  <a:pt x="1156" y="1073"/>
                </a:lnTo>
                <a:lnTo>
                  <a:pt x="1229" y="1053"/>
                </a:lnTo>
                <a:lnTo>
                  <a:pt x="1493" y="870"/>
                </a:lnTo>
                <a:lnTo>
                  <a:pt x="1861" y="583"/>
                </a:lnTo>
                <a:lnTo>
                  <a:pt x="1940" y="512"/>
                </a:lnTo>
                <a:lnTo>
                  <a:pt x="1982" y="488"/>
                </a:lnTo>
                <a:lnTo>
                  <a:pt x="2014" y="478"/>
                </a:lnTo>
                <a:lnTo>
                  <a:pt x="2050" y="472"/>
                </a:lnTo>
                <a:lnTo>
                  <a:pt x="2290" y="470"/>
                </a:lnTo>
                <a:lnTo>
                  <a:pt x="2333" y="466"/>
                </a:lnTo>
                <a:lnTo>
                  <a:pt x="2399" y="452"/>
                </a:lnTo>
                <a:lnTo>
                  <a:pt x="2448" y="427"/>
                </a:lnTo>
                <a:lnTo>
                  <a:pt x="2482" y="397"/>
                </a:lnTo>
                <a:lnTo>
                  <a:pt x="2503" y="366"/>
                </a:lnTo>
                <a:lnTo>
                  <a:pt x="2506" y="351"/>
                </a:lnTo>
                <a:lnTo>
                  <a:pt x="2506" y="336"/>
                </a:lnTo>
                <a:lnTo>
                  <a:pt x="2503" y="318"/>
                </a:lnTo>
                <a:lnTo>
                  <a:pt x="2494" y="296"/>
                </a:lnTo>
                <a:lnTo>
                  <a:pt x="2470" y="259"/>
                </a:lnTo>
                <a:lnTo>
                  <a:pt x="2450" y="244"/>
                </a:lnTo>
                <a:lnTo>
                  <a:pt x="2432" y="235"/>
                </a:lnTo>
                <a:lnTo>
                  <a:pt x="2414" y="231"/>
                </a:lnTo>
                <a:lnTo>
                  <a:pt x="2333" y="265"/>
                </a:lnTo>
                <a:lnTo>
                  <a:pt x="2186" y="351"/>
                </a:lnTo>
                <a:lnTo>
                  <a:pt x="2168" y="354"/>
                </a:lnTo>
                <a:lnTo>
                  <a:pt x="2135" y="348"/>
                </a:lnTo>
                <a:lnTo>
                  <a:pt x="2111" y="330"/>
                </a:lnTo>
                <a:lnTo>
                  <a:pt x="2101" y="320"/>
                </a:lnTo>
                <a:lnTo>
                  <a:pt x="2095" y="304"/>
                </a:lnTo>
                <a:lnTo>
                  <a:pt x="2101" y="290"/>
                </a:lnTo>
                <a:lnTo>
                  <a:pt x="2117" y="272"/>
                </a:lnTo>
                <a:lnTo>
                  <a:pt x="2141" y="253"/>
                </a:lnTo>
                <a:lnTo>
                  <a:pt x="2177" y="231"/>
                </a:lnTo>
                <a:lnTo>
                  <a:pt x="2384" y="158"/>
                </a:lnTo>
                <a:lnTo>
                  <a:pt x="2408" y="146"/>
                </a:lnTo>
                <a:lnTo>
                  <a:pt x="2424" y="132"/>
                </a:lnTo>
                <a:lnTo>
                  <a:pt x="2426" y="116"/>
                </a:lnTo>
                <a:lnTo>
                  <a:pt x="2420" y="98"/>
                </a:lnTo>
                <a:lnTo>
                  <a:pt x="2387" y="57"/>
                </a:lnTo>
                <a:lnTo>
                  <a:pt x="2366" y="39"/>
                </a:lnTo>
                <a:lnTo>
                  <a:pt x="2323" y="9"/>
                </a:lnTo>
                <a:lnTo>
                  <a:pt x="2290" y="0"/>
                </a:lnTo>
                <a:lnTo>
                  <a:pt x="2260" y="6"/>
                </a:lnTo>
                <a:lnTo>
                  <a:pt x="2244" y="12"/>
                </a:lnTo>
                <a:lnTo>
                  <a:pt x="2144" y="73"/>
                </a:lnTo>
                <a:lnTo>
                  <a:pt x="2026" y="165"/>
                </a:lnTo>
                <a:lnTo>
                  <a:pt x="1940" y="213"/>
                </a:lnTo>
                <a:lnTo>
                  <a:pt x="1895" y="223"/>
                </a:lnTo>
                <a:lnTo>
                  <a:pt x="1855" y="217"/>
                </a:lnTo>
                <a:lnTo>
                  <a:pt x="1754" y="177"/>
                </a:lnTo>
                <a:lnTo>
                  <a:pt x="1612" y="82"/>
                </a:lnTo>
                <a:lnTo>
                  <a:pt x="1594" y="76"/>
                </a:lnTo>
                <a:lnTo>
                  <a:pt x="1560" y="76"/>
                </a:lnTo>
                <a:lnTo>
                  <a:pt x="1536" y="91"/>
                </a:lnTo>
                <a:lnTo>
                  <a:pt x="1514" y="110"/>
                </a:lnTo>
                <a:lnTo>
                  <a:pt x="1502" y="132"/>
                </a:lnTo>
                <a:lnTo>
                  <a:pt x="1499" y="156"/>
                </a:lnTo>
                <a:lnTo>
                  <a:pt x="1502" y="186"/>
                </a:lnTo>
                <a:lnTo>
                  <a:pt x="1517" y="217"/>
                </a:lnTo>
                <a:lnTo>
                  <a:pt x="1526" y="231"/>
                </a:lnTo>
                <a:lnTo>
                  <a:pt x="1538" y="241"/>
                </a:lnTo>
                <a:lnTo>
                  <a:pt x="1578" y="253"/>
                </a:lnTo>
                <a:lnTo>
                  <a:pt x="1663" y="259"/>
                </a:lnTo>
                <a:lnTo>
                  <a:pt x="1691" y="262"/>
                </a:lnTo>
                <a:lnTo>
                  <a:pt x="1712" y="268"/>
                </a:lnTo>
                <a:lnTo>
                  <a:pt x="1730" y="278"/>
                </a:lnTo>
                <a:lnTo>
                  <a:pt x="1742" y="290"/>
                </a:lnTo>
                <a:lnTo>
                  <a:pt x="1752" y="304"/>
                </a:lnTo>
                <a:lnTo>
                  <a:pt x="1764" y="338"/>
                </a:lnTo>
                <a:lnTo>
                  <a:pt x="1766" y="430"/>
                </a:lnTo>
                <a:lnTo>
                  <a:pt x="1758" y="454"/>
                </a:lnTo>
                <a:lnTo>
                  <a:pt x="1746" y="478"/>
                </a:lnTo>
                <a:lnTo>
                  <a:pt x="1721" y="506"/>
                </a:lnTo>
                <a:lnTo>
                  <a:pt x="1590" y="628"/>
                </a:lnTo>
                <a:lnTo>
                  <a:pt x="1277" y="834"/>
                </a:lnTo>
                <a:lnTo>
                  <a:pt x="1192" y="864"/>
                </a:lnTo>
                <a:lnTo>
                  <a:pt x="1122" y="873"/>
                </a:lnTo>
                <a:lnTo>
                  <a:pt x="1061" y="864"/>
                </a:lnTo>
                <a:lnTo>
                  <a:pt x="1027" y="854"/>
                </a:lnTo>
                <a:lnTo>
                  <a:pt x="839" y="769"/>
                </a:lnTo>
                <a:lnTo>
                  <a:pt x="386" y="482"/>
                </a:lnTo>
                <a:lnTo>
                  <a:pt x="274" y="430"/>
                </a:lnTo>
                <a:lnTo>
                  <a:pt x="139" y="397"/>
                </a:lnTo>
                <a:close/>
              </a:path>
            </a:pathLst>
          </a:custGeom>
          <a:solidFill>
            <a:srgbClr val="FFFF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89" name="Google Shape;89;p5"/>
          <p:cNvSpPr/>
          <p:nvPr/>
        </p:nvSpPr>
        <p:spPr>
          <a:xfrm>
            <a:off x="10564812" y="2957512"/>
            <a:ext cx="993775" cy="760412"/>
          </a:xfrm>
          <a:custGeom>
            <a:avLst/>
            <a:gdLst/>
            <a:ahLst/>
            <a:cxnLst/>
            <a:rect l="0" t="0" r="0" b="0"/>
            <a:pathLst>
              <a:path w="1877" h="1437" extrusionOk="0">
                <a:moveTo>
                  <a:pt x="789" y="70"/>
                </a:moveTo>
                <a:lnTo>
                  <a:pt x="664" y="10"/>
                </a:lnTo>
                <a:lnTo>
                  <a:pt x="648" y="0"/>
                </a:lnTo>
                <a:lnTo>
                  <a:pt x="633" y="0"/>
                </a:lnTo>
                <a:lnTo>
                  <a:pt x="621" y="4"/>
                </a:lnTo>
                <a:lnTo>
                  <a:pt x="605" y="16"/>
                </a:lnTo>
                <a:lnTo>
                  <a:pt x="573" y="46"/>
                </a:lnTo>
                <a:lnTo>
                  <a:pt x="539" y="101"/>
                </a:lnTo>
                <a:lnTo>
                  <a:pt x="405" y="366"/>
                </a:lnTo>
                <a:lnTo>
                  <a:pt x="55" y="805"/>
                </a:lnTo>
                <a:lnTo>
                  <a:pt x="37" y="836"/>
                </a:lnTo>
                <a:lnTo>
                  <a:pt x="18" y="858"/>
                </a:lnTo>
                <a:lnTo>
                  <a:pt x="0" y="892"/>
                </a:lnTo>
                <a:lnTo>
                  <a:pt x="0" y="904"/>
                </a:lnTo>
                <a:lnTo>
                  <a:pt x="4" y="919"/>
                </a:lnTo>
                <a:lnTo>
                  <a:pt x="10" y="931"/>
                </a:lnTo>
                <a:lnTo>
                  <a:pt x="43" y="971"/>
                </a:lnTo>
                <a:lnTo>
                  <a:pt x="101" y="1016"/>
                </a:lnTo>
                <a:lnTo>
                  <a:pt x="319" y="1135"/>
                </a:lnTo>
                <a:lnTo>
                  <a:pt x="834" y="1337"/>
                </a:lnTo>
                <a:lnTo>
                  <a:pt x="1098" y="1413"/>
                </a:lnTo>
                <a:lnTo>
                  <a:pt x="1187" y="1431"/>
                </a:lnTo>
                <a:lnTo>
                  <a:pt x="1247" y="1437"/>
                </a:lnTo>
                <a:lnTo>
                  <a:pt x="1281" y="1437"/>
                </a:lnTo>
                <a:lnTo>
                  <a:pt x="1293" y="1434"/>
                </a:lnTo>
                <a:lnTo>
                  <a:pt x="1302" y="1428"/>
                </a:lnTo>
                <a:lnTo>
                  <a:pt x="1314" y="1416"/>
                </a:lnTo>
                <a:lnTo>
                  <a:pt x="1467" y="1287"/>
                </a:lnTo>
                <a:lnTo>
                  <a:pt x="1637" y="1114"/>
                </a:lnTo>
                <a:lnTo>
                  <a:pt x="1669" y="1072"/>
                </a:lnTo>
                <a:lnTo>
                  <a:pt x="1816" y="842"/>
                </a:lnTo>
                <a:lnTo>
                  <a:pt x="1877" y="704"/>
                </a:lnTo>
                <a:lnTo>
                  <a:pt x="1877" y="674"/>
                </a:lnTo>
                <a:lnTo>
                  <a:pt x="1873" y="665"/>
                </a:lnTo>
                <a:lnTo>
                  <a:pt x="1861" y="650"/>
                </a:lnTo>
                <a:lnTo>
                  <a:pt x="1853" y="644"/>
                </a:lnTo>
                <a:lnTo>
                  <a:pt x="1840" y="619"/>
                </a:lnTo>
                <a:lnTo>
                  <a:pt x="1840" y="611"/>
                </a:lnTo>
                <a:lnTo>
                  <a:pt x="1834" y="595"/>
                </a:lnTo>
                <a:lnTo>
                  <a:pt x="1828" y="586"/>
                </a:lnTo>
                <a:lnTo>
                  <a:pt x="1813" y="574"/>
                </a:lnTo>
                <a:lnTo>
                  <a:pt x="1792" y="562"/>
                </a:lnTo>
                <a:lnTo>
                  <a:pt x="1780" y="552"/>
                </a:lnTo>
                <a:lnTo>
                  <a:pt x="1441" y="415"/>
                </a:lnTo>
                <a:lnTo>
                  <a:pt x="1092" y="251"/>
                </a:lnTo>
                <a:lnTo>
                  <a:pt x="789" y="70"/>
                </a:lnTo>
                <a:close/>
              </a:path>
            </a:pathLst>
          </a:custGeom>
          <a:solidFill>
            <a:srgbClr val="B2B2B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90" name="Google Shape;90;p5"/>
          <p:cNvSpPr/>
          <p:nvPr/>
        </p:nvSpPr>
        <p:spPr>
          <a:xfrm>
            <a:off x="10606087" y="2989262"/>
            <a:ext cx="920750" cy="688975"/>
          </a:xfrm>
          <a:custGeom>
            <a:avLst/>
            <a:gdLst/>
            <a:ahLst/>
            <a:cxnLst/>
            <a:rect l="0" t="0" r="0" b="0"/>
            <a:pathLst>
              <a:path w="1739" h="1300" extrusionOk="0">
                <a:moveTo>
                  <a:pt x="668" y="30"/>
                </a:moveTo>
                <a:lnTo>
                  <a:pt x="641" y="12"/>
                </a:lnTo>
                <a:lnTo>
                  <a:pt x="617" y="3"/>
                </a:lnTo>
                <a:lnTo>
                  <a:pt x="593" y="0"/>
                </a:lnTo>
                <a:lnTo>
                  <a:pt x="577" y="3"/>
                </a:lnTo>
                <a:lnTo>
                  <a:pt x="565" y="9"/>
                </a:lnTo>
                <a:lnTo>
                  <a:pt x="538" y="30"/>
                </a:lnTo>
                <a:lnTo>
                  <a:pt x="490" y="103"/>
                </a:lnTo>
                <a:lnTo>
                  <a:pt x="419" y="259"/>
                </a:lnTo>
                <a:lnTo>
                  <a:pt x="328" y="409"/>
                </a:lnTo>
                <a:lnTo>
                  <a:pt x="46" y="791"/>
                </a:lnTo>
                <a:lnTo>
                  <a:pt x="14" y="817"/>
                </a:lnTo>
                <a:lnTo>
                  <a:pt x="0" y="833"/>
                </a:lnTo>
                <a:lnTo>
                  <a:pt x="0" y="839"/>
                </a:lnTo>
                <a:lnTo>
                  <a:pt x="20" y="864"/>
                </a:lnTo>
                <a:lnTo>
                  <a:pt x="72" y="904"/>
                </a:lnTo>
                <a:lnTo>
                  <a:pt x="404" y="1072"/>
                </a:lnTo>
                <a:lnTo>
                  <a:pt x="778" y="1202"/>
                </a:lnTo>
                <a:lnTo>
                  <a:pt x="1055" y="1288"/>
                </a:lnTo>
                <a:lnTo>
                  <a:pt x="1124" y="1300"/>
                </a:lnTo>
                <a:lnTo>
                  <a:pt x="1156" y="1300"/>
                </a:lnTo>
                <a:lnTo>
                  <a:pt x="1198" y="1294"/>
                </a:lnTo>
                <a:lnTo>
                  <a:pt x="1213" y="1288"/>
                </a:lnTo>
                <a:lnTo>
                  <a:pt x="1225" y="1279"/>
                </a:lnTo>
                <a:lnTo>
                  <a:pt x="1249" y="1248"/>
                </a:lnTo>
                <a:lnTo>
                  <a:pt x="1463" y="1038"/>
                </a:lnTo>
                <a:lnTo>
                  <a:pt x="1562" y="922"/>
                </a:lnTo>
                <a:lnTo>
                  <a:pt x="1678" y="738"/>
                </a:lnTo>
                <a:lnTo>
                  <a:pt x="1723" y="631"/>
                </a:lnTo>
                <a:lnTo>
                  <a:pt x="1736" y="611"/>
                </a:lnTo>
                <a:lnTo>
                  <a:pt x="1739" y="604"/>
                </a:lnTo>
                <a:lnTo>
                  <a:pt x="1736" y="595"/>
                </a:lnTo>
                <a:lnTo>
                  <a:pt x="1651" y="546"/>
                </a:lnTo>
                <a:lnTo>
                  <a:pt x="1210" y="382"/>
                </a:lnTo>
                <a:lnTo>
                  <a:pt x="797" y="129"/>
                </a:lnTo>
                <a:lnTo>
                  <a:pt x="668" y="30"/>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91" name="Google Shape;91;p5"/>
          <p:cNvSpPr/>
          <p:nvPr/>
        </p:nvSpPr>
        <p:spPr>
          <a:xfrm>
            <a:off x="9718675" y="1830387"/>
            <a:ext cx="781050" cy="711200"/>
          </a:xfrm>
          <a:custGeom>
            <a:avLst/>
            <a:gdLst/>
            <a:ahLst/>
            <a:cxnLst/>
            <a:rect l="0" t="0" r="0" b="0"/>
            <a:pathLst>
              <a:path w="1474" h="1342" extrusionOk="0">
                <a:moveTo>
                  <a:pt x="1256" y="536"/>
                </a:moveTo>
                <a:lnTo>
                  <a:pt x="1204" y="545"/>
                </a:lnTo>
                <a:lnTo>
                  <a:pt x="1119" y="575"/>
                </a:lnTo>
                <a:lnTo>
                  <a:pt x="1088" y="579"/>
                </a:lnTo>
                <a:lnTo>
                  <a:pt x="1062" y="575"/>
                </a:lnTo>
                <a:lnTo>
                  <a:pt x="1036" y="563"/>
                </a:lnTo>
                <a:lnTo>
                  <a:pt x="1016" y="542"/>
                </a:lnTo>
                <a:lnTo>
                  <a:pt x="994" y="508"/>
                </a:lnTo>
                <a:lnTo>
                  <a:pt x="897" y="298"/>
                </a:lnTo>
                <a:lnTo>
                  <a:pt x="820" y="197"/>
                </a:lnTo>
                <a:lnTo>
                  <a:pt x="696" y="87"/>
                </a:lnTo>
                <a:lnTo>
                  <a:pt x="626" y="51"/>
                </a:lnTo>
                <a:lnTo>
                  <a:pt x="501" y="12"/>
                </a:lnTo>
                <a:lnTo>
                  <a:pt x="414" y="0"/>
                </a:lnTo>
                <a:lnTo>
                  <a:pt x="368" y="0"/>
                </a:lnTo>
                <a:lnTo>
                  <a:pt x="289" y="14"/>
                </a:lnTo>
                <a:lnTo>
                  <a:pt x="216" y="54"/>
                </a:lnTo>
                <a:lnTo>
                  <a:pt x="180" y="81"/>
                </a:lnTo>
                <a:lnTo>
                  <a:pt x="115" y="152"/>
                </a:lnTo>
                <a:lnTo>
                  <a:pt x="63" y="235"/>
                </a:lnTo>
                <a:lnTo>
                  <a:pt x="43" y="280"/>
                </a:lnTo>
                <a:lnTo>
                  <a:pt x="15" y="387"/>
                </a:lnTo>
                <a:lnTo>
                  <a:pt x="0" y="579"/>
                </a:lnTo>
                <a:lnTo>
                  <a:pt x="15" y="765"/>
                </a:lnTo>
                <a:lnTo>
                  <a:pt x="39" y="875"/>
                </a:lnTo>
                <a:lnTo>
                  <a:pt x="97" y="1030"/>
                </a:lnTo>
                <a:lnTo>
                  <a:pt x="154" y="1123"/>
                </a:lnTo>
                <a:lnTo>
                  <a:pt x="228" y="1192"/>
                </a:lnTo>
                <a:lnTo>
                  <a:pt x="322" y="1257"/>
                </a:lnTo>
                <a:lnTo>
                  <a:pt x="374" y="1283"/>
                </a:lnTo>
                <a:lnTo>
                  <a:pt x="481" y="1324"/>
                </a:lnTo>
                <a:lnTo>
                  <a:pt x="580" y="1342"/>
                </a:lnTo>
                <a:lnTo>
                  <a:pt x="626" y="1342"/>
                </a:lnTo>
                <a:lnTo>
                  <a:pt x="723" y="1326"/>
                </a:lnTo>
                <a:lnTo>
                  <a:pt x="814" y="1290"/>
                </a:lnTo>
                <a:lnTo>
                  <a:pt x="858" y="1265"/>
                </a:lnTo>
                <a:lnTo>
                  <a:pt x="894" y="1238"/>
                </a:lnTo>
                <a:lnTo>
                  <a:pt x="943" y="1186"/>
                </a:lnTo>
                <a:lnTo>
                  <a:pt x="955" y="1165"/>
                </a:lnTo>
                <a:lnTo>
                  <a:pt x="988" y="1055"/>
                </a:lnTo>
                <a:lnTo>
                  <a:pt x="1018" y="875"/>
                </a:lnTo>
                <a:lnTo>
                  <a:pt x="1036" y="808"/>
                </a:lnTo>
                <a:lnTo>
                  <a:pt x="1064" y="769"/>
                </a:lnTo>
                <a:lnTo>
                  <a:pt x="1082" y="753"/>
                </a:lnTo>
                <a:lnTo>
                  <a:pt x="1104" y="743"/>
                </a:lnTo>
                <a:lnTo>
                  <a:pt x="1147" y="741"/>
                </a:lnTo>
                <a:lnTo>
                  <a:pt x="1234" y="749"/>
                </a:lnTo>
                <a:lnTo>
                  <a:pt x="1258" y="755"/>
                </a:lnTo>
                <a:lnTo>
                  <a:pt x="1383" y="802"/>
                </a:lnTo>
                <a:lnTo>
                  <a:pt x="1401" y="802"/>
                </a:lnTo>
                <a:lnTo>
                  <a:pt x="1417" y="799"/>
                </a:lnTo>
                <a:lnTo>
                  <a:pt x="1432" y="789"/>
                </a:lnTo>
                <a:lnTo>
                  <a:pt x="1454" y="765"/>
                </a:lnTo>
                <a:lnTo>
                  <a:pt x="1468" y="737"/>
                </a:lnTo>
                <a:lnTo>
                  <a:pt x="1474" y="710"/>
                </a:lnTo>
                <a:lnTo>
                  <a:pt x="1474" y="682"/>
                </a:lnTo>
                <a:lnTo>
                  <a:pt x="1454" y="615"/>
                </a:lnTo>
                <a:lnTo>
                  <a:pt x="1429" y="591"/>
                </a:lnTo>
                <a:lnTo>
                  <a:pt x="1414" y="581"/>
                </a:lnTo>
                <a:lnTo>
                  <a:pt x="1353" y="555"/>
                </a:lnTo>
                <a:lnTo>
                  <a:pt x="1304" y="542"/>
                </a:lnTo>
                <a:lnTo>
                  <a:pt x="1256" y="536"/>
                </a:lnTo>
                <a:close/>
              </a:path>
            </a:pathLst>
          </a:custGeom>
          <a:solidFill>
            <a:srgbClr val="FF33CC"/>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92" name="Google Shape;92;p5"/>
          <p:cNvSpPr/>
          <p:nvPr/>
        </p:nvSpPr>
        <p:spPr>
          <a:xfrm>
            <a:off x="10172700" y="2565400"/>
            <a:ext cx="1004887" cy="1009650"/>
          </a:xfrm>
          <a:custGeom>
            <a:avLst/>
            <a:gdLst/>
            <a:ahLst/>
            <a:cxnLst/>
            <a:rect l="0" t="0" r="0" b="0"/>
            <a:pathLst>
              <a:path w="1897" h="1907" extrusionOk="0">
                <a:moveTo>
                  <a:pt x="525" y="15"/>
                </a:moveTo>
                <a:lnTo>
                  <a:pt x="249" y="0"/>
                </a:lnTo>
                <a:lnTo>
                  <a:pt x="103" y="15"/>
                </a:lnTo>
                <a:lnTo>
                  <a:pt x="69" y="27"/>
                </a:lnTo>
                <a:lnTo>
                  <a:pt x="42" y="43"/>
                </a:lnTo>
                <a:lnTo>
                  <a:pt x="24" y="73"/>
                </a:lnTo>
                <a:lnTo>
                  <a:pt x="14" y="94"/>
                </a:lnTo>
                <a:lnTo>
                  <a:pt x="0" y="189"/>
                </a:lnTo>
                <a:lnTo>
                  <a:pt x="0" y="256"/>
                </a:lnTo>
                <a:lnTo>
                  <a:pt x="6" y="280"/>
                </a:lnTo>
                <a:lnTo>
                  <a:pt x="14" y="302"/>
                </a:lnTo>
                <a:lnTo>
                  <a:pt x="27" y="316"/>
                </a:lnTo>
                <a:lnTo>
                  <a:pt x="45" y="326"/>
                </a:lnTo>
                <a:lnTo>
                  <a:pt x="63" y="332"/>
                </a:lnTo>
                <a:lnTo>
                  <a:pt x="85" y="336"/>
                </a:lnTo>
                <a:lnTo>
                  <a:pt x="139" y="336"/>
                </a:lnTo>
                <a:lnTo>
                  <a:pt x="291" y="314"/>
                </a:lnTo>
                <a:lnTo>
                  <a:pt x="550" y="243"/>
                </a:lnTo>
                <a:lnTo>
                  <a:pt x="598" y="237"/>
                </a:lnTo>
                <a:lnTo>
                  <a:pt x="888" y="253"/>
                </a:lnTo>
                <a:lnTo>
                  <a:pt x="1173" y="308"/>
                </a:lnTo>
                <a:lnTo>
                  <a:pt x="1389" y="393"/>
                </a:lnTo>
                <a:lnTo>
                  <a:pt x="1462" y="433"/>
                </a:lnTo>
                <a:lnTo>
                  <a:pt x="1520" y="476"/>
                </a:lnTo>
                <a:lnTo>
                  <a:pt x="1562" y="518"/>
                </a:lnTo>
                <a:lnTo>
                  <a:pt x="1590" y="561"/>
                </a:lnTo>
                <a:lnTo>
                  <a:pt x="1611" y="607"/>
                </a:lnTo>
                <a:lnTo>
                  <a:pt x="1621" y="658"/>
                </a:lnTo>
                <a:lnTo>
                  <a:pt x="1623" y="686"/>
                </a:lnTo>
                <a:lnTo>
                  <a:pt x="1611" y="777"/>
                </a:lnTo>
                <a:lnTo>
                  <a:pt x="1554" y="970"/>
                </a:lnTo>
                <a:lnTo>
                  <a:pt x="1444" y="1223"/>
                </a:lnTo>
                <a:lnTo>
                  <a:pt x="1407" y="1336"/>
                </a:lnTo>
                <a:lnTo>
                  <a:pt x="1383" y="1382"/>
                </a:lnTo>
                <a:lnTo>
                  <a:pt x="1368" y="1400"/>
                </a:lnTo>
                <a:lnTo>
                  <a:pt x="1350" y="1413"/>
                </a:lnTo>
                <a:lnTo>
                  <a:pt x="1246" y="1461"/>
                </a:lnTo>
                <a:lnTo>
                  <a:pt x="1228" y="1473"/>
                </a:lnTo>
                <a:lnTo>
                  <a:pt x="1164" y="1540"/>
                </a:lnTo>
                <a:lnTo>
                  <a:pt x="1140" y="1577"/>
                </a:lnTo>
                <a:lnTo>
                  <a:pt x="1131" y="1595"/>
                </a:lnTo>
                <a:lnTo>
                  <a:pt x="1128" y="1611"/>
                </a:lnTo>
                <a:lnTo>
                  <a:pt x="1128" y="1629"/>
                </a:lnTo>
                <a:lnTo>
                  <a:pt x="1131" y="1647"/>
                </a:lnTo>
                <a:lnTo>
                  <a:pt x="1146" y="1684"/>
                </a:lnTo>
                <a:lnTo>
                  <a:pt x="1164" y="1718"/>
                </a:lnTo>
                <a:lnTo>
                  <a:pt x="1183" y="1739"/>
                </a:lnTo>
                <a:lnTo>
                  <a:pt x="1201" y="1748"/>
                </a:lnTo>
                <a:lnTo>
                  <a:pt x="1222" y="1748"/>
                </a:lnTo>
                <a:lnTo>
                  <a:pt x="1243" y="1739"/>
                </a:lnTo>
                <a:lnTo>
                  <a:pt x="1264" y="1720"/>
                </a:lnTo>
                <a:lnTo>
                  <a:pt x="1286" y="1684"/>
                </a:lnTo>
                <a:lnTo>
                  <a:pt x="1308" y="1633"/>
                </a:lnTo>
                <a:lnTo>
                  <a:pt x="1316" y="1605"/>
                </a:lnTo>
                <a:lnTo>
                  <a:pt x="1346" y="1546"/>
                </a:lnTo>
                <a:lnTo>
                  <a:pt x="1368" y="1528"/>
                </a:lnTo>
                <a:lnTo>
                  <a:pt x="1377" y="1522"/>
                </a:lnTo>
                <a:lnTo>
                  <a:pt x="1389" y="1520"/>
                </a:lnTo>
                <a:lnTo>
                  <a:pt x="1395" y="1520"/>
                </a:lnTo>
                <a:lnTo>
                  <a:pt x="1405" y="1522"/>
                </a:lnTo>
                <a:lnTo>
                  <a:pt x="1411" y="1546"/>
                </a:lnTo>
                <a:lnTo>
                  <a:pt x="1411" y="1559"/>
                </a:lnTo>
                <a:lnTo>
                  <a:pt x="1346" y="1821"/>
                </a:lnTo>
                <a:lnTo>
                  <a:pt x="1346" y="1849"/>
                </a:lnTo>
                <a:lnTo>
                  <a:pt x="1356" y="1867"/>
                </a:lnTo>
                <a:lnTo>
                  <a:pt x="1368" y="1882"/>
                </a:lnTo>
                <a:lnTo>
                  <a:pt x="1386" y="1894"/>
                </a:lnTo>
                <a:lnTo>
                  <a:pt x="1429" y="1907"/>
                </a:lnTo>
                <a:lnTo>
                  <a:pt x="1468" y="1907"/>
                </a:lnTo>
                <a:lnTo>
                  <a:pt x="1484" y="1904"/>
                </a:lnTo>
                <a:lnTo>
                  <a:pt x="1502" y="1892"/>
                </a:lnTo>
                <a:lnTo>
                  <a:pt x="1516" y="1867"/>
                </a:lnTo>
                <a:lnTo>
                  <a:pt x="1530" y="1793"/>
                </a:lnTo>
                <a:lnTo>
                  <a:pt x="1530" y="1736"/>
                </a:lnTo>
                <a:lnTo>
                  <a:pt x="1522" y="1568"/>
                </a:lnTo>
                <a:lnTo>
                  <a:pt x="1530" y="1546"/>
                </a:lnTo>
                <a:lnTo>
                  <a:pt x="1538" y="1532"/>
                </a:lnTo>
                <a:lnTo>
                  <a:pt x="1548" y="1522"/>
                </a:lnTo>
                <a:lnTo>
                  <a:pt x="1560" y="1516"/>
                </a:lnTo>
                <a:lnTo>
                  <a:pt x="1572" y="1513"/>
                </a:lnTo>
                <a:lnTo>
                  <a:pt x="1584" y="1513"/>
                </a:lnTo>
                <a:lnTo>
                  <a:pt x="1615" y="1526"/>
                </a:lnTo>
                <a:lnTo>
                  <a:pt x="1629" y="1538"/>
                </a:lnTo>
                <a:lnTo>
                  <a:pt x="1663" y="1580"/>
                </a:lnTo>
                <a:lnTo>
                  <a:pt x="1738" y="1708"/>
                </a:lnTo>
                <a:lnTo>
                  <a:pt x="1758" y="1733"/>
                </a:lnTo>
                <a:lnTo>
                  <a:pt x="1776" y="1748"/>
                </a:lnTo>
                <a:lnTo>
                  <a:pt x="1794" y="1754"/>
                </a:lnTo>
                <a:lnTo>
                  <a:pt x="1812" y="1754"/>
                </a:lnTo>
                <a:lnTo>
                  <a:pt x="1849" y="1739"/>
                </a:lnTo>
                <a:lnTo>
                  <a:pt x="1879" y="1714"/>
                </a:lnTo>
                <a:lnTo>
                  <a:pt x="1888" y="1700"/>
                </a:lnTo>
                <a:lnTo>
                  <a:pt x="1894" y="1684"/>
                </a:lnTo>
                <a:lnTo>
                  <a:pt x="1897" y="1666"/>
                </a:lnTo>
                <a:lnTo>
                  <a:pt x="1885" y="1595"/>
                </a:lnTo>
                <a:lnTo>
                  <a:pt x="1867" y="1544"/>
                </a:lnTo>
                <a:lnTo>
                  <a:pt x="1855" y="1520"/>
                </a:lnTo>
                <a:lnTo>
                  <a:pt x="1839" y="1501"/>
                </a:lnTo>
                <a:lnTo>
                  <a:pt x="1821" y="1486"/>
                </a:lnTo>
                <a:lnTo>
                  <a:pt x="1797" y="1473"/>
                </a:lnTo>
                <a:lnTo>
                  <a:pt x="1681" y="1433"/>
                </a:lnTo>
                <a:lnTo>
                  <a:pt x="1657" y="1421"/>
                </a:lnTo>
                <a:lnTo>
                  <a:pt x="1639" y="1409"/>
                </a:lnTo>
                <a:lnTo>
                  <a:pt x="1617" y="1385"/>
                </a:lnTo>
                <a:lnTo>
                  <a:pt x="1608" y="1358"/>
                </a:lnTo>
                <a:lnTo>
                  <a:pt x="1608" y="1305"/>
                </a:lnTo>
                <a:lnTo>
                  <a:pt x="1617" y="1226"/>
                </a:lnTo>
                <a:lnTo>
                  <a:pt x="1675" y="1006"/>
                </a:lnTo>
                <a:lnTo>
                  <a:pt x="1764" y="802"/>
                </a:lnTo>
                <a:lnTo>
                  <a:pt x="1803" y="696"/>
                </a:lnTo>
                <a:lnTo>
                  <a:pt x="1821" y="604"/>
                </a:lnTo>
                <a:lnTo>
                  <a:pt x="1818" y="564"/>
                </a:lnTo>
                <a:lnTo>
                  <a:pt x="1797" y="496"/>
                </a:lnTo>
                <a:lnTo>
                  <a:pt x="1758" y="439"/>
                </a:lnTo>
                <a:lnTo>
                  <a:pt x="1684" y="366"/>
                </a:lnTo>
                <a:lnTo>
                  <a:pt x="1629" y="326"/>
                </a:lnTo>
                <a:lnTo>
                  <a:pt x="1411" y="237"/>
                </a:lnTo>
                <a:lnTo>
                  <a:pt x="1092" y="130"/>
                </a:lnTo>
                <a:lnTo>
                  <a:pt x="848" y="73"/>
                </a:lnTo>
                <a:lnTo>
                  <a:pt x="525" y="15"/>
                </a:lnTo>
                <a:close/>
              </a:path>
            </a:pathLst>
          </a:custGeom>
          <a:solidFill>
            <a:srgbClr val="FF33CC"/>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93" name="Google Shape;93;p5"/>
          <p:cNvSpPr/>
          <p:nvPr/>
        </p:nvSpPr>
        <p:spPr>
          <a:xfrm>
            <a:off x="9963150" y="2767012"/>
            <a:ext cx="873125" cy="808037"/>
          </a:xfrm>
          <a:custGeom>
            <a:avLst/>
            <a:gdLst/>
            <a:ahLst/>
            <a:cxnLst/>
            <a:rect l="0" t="0" r="0" b="0"/>
            <a:pathLst>
              <a:path w="1648" h="1526" extrusionOk="0">
                <a:moveTo>
                  <a:pt x="1563" y="327"/>
                </a:moveTo>
                <a:lnTo>
                  <a:pt x="1551" y="303"/>
                </a:lnTo>
                <a:lnTo>
                  <a:pt x="1542" y="297"/>
                </a:lnTo>
                <a:lnTo>
                  <a:pt x="1533" y="293"/>
                </a:lnTo>
                <a:lnTo>
                  <a:pt x="1520" y="297"/>
                </a:lnTo>
                <a:lnTo>
                  <a:pt x="1490" y="309"/>
                </a:lnTo>
                <a:lnTo>
                  <a:pt x="1460" y="327"/>
                </a:lnTo>
                <a:lnTo>
                  <a:pt x="1432" y="351"/>
                </a:lnTo>
                <a:lnTo>
                  <a:pt x="1420" y="366"/>
                </a:lnTo>
                <a:lnTo>
                  <a:pt x="1353" y="473"/>
                </a:lnTo>
                <a:lnTo>
                  <a:pt x="1345" y="491"/>
                </a:lnTo>
                <a:lnTo>
                  <a:pt x="1332" y="506"/>
                </a:lnTo>
                <a:lnTo>
                  <a:pt x="1296" y="562"/>
                </a:lnTo>
                <a:lnTo>
                  <a:pt x="1290" y="574"/>
                </a:lnTo>
                <a:lnTo>
                  <a:pt x="1280" y="580"/>
                </a:lnTo>
                <a:lnTo>
                  <a:pt x="1272" y="583"/>
                </a:lnTo>
                <a:lnTo>
                  <a:pt x="1260" y="580"/>
                </a:lnTo>
                <a:lnTo>
                  <a:pt x="1246" y="570"/>
                </a:lnTo>
                <a:lnTo>
                  <a:pt x="1232" y="552"/>
                </a:lnTo>
                <a:lnTo>
                  <a:pt x="1155" y="427"/>
                </a:lnTo>
                <a:lnTo>
                  <a:pt x="1141" y="415"/>
                </a:lnTo>
                <a:lnTo>
                  <a:pt x="1113" y="403"/>
                </a:lnTo>
                <a:lnTo>
                  <a:pt x="1098" y="403"/>
                </a:lnTo>
                <a:lnTo>
                  <a:pt x="1083" y="406"/>
                </a:lnTo>
                <a:lnTo>
                  <a:pt x="1058" y="415"/>
                </a:lnTo>
                <a:lnTo>
                  <a:pt x="1040" y="433"/>
                </a:lnTo>
                <a:lnTo>
                  <a:pt x="1034" y="445"/>
                </a:lnTo>
                <a:lnTo>
                  <a:pt x="1028" y="463"/>
                </a:lnTo>
                <a:lnTo>
                  <a:pt x="1024" y="550"/>
                </a:lnTo>
                <a:lnTo>
                  <a:pt x="1030" y="589"/>
                </a:lnTo>
                <a:lnTo>
                  <a:pt x="1038" y="607"/>
                </a:lnTo>
                <a:lnTo>
                  <a:pt x="1050" y="623"/>
                </a:lnTo>
                <a:lnTo>
                  <a:pt x="1095" y="668"/>
                </a:lnTo>
                <a:lnTo>
                  <a:pt x="1107" y="684"/>
                </a:lnTo>
                <a:lnTo>
                  <a:pt x="1123" y="718"/>
                </a:lnTo>
                <a:lnTo>
                  <a:pt x="1123" y="736"/>
                </a:lnTo>
                <a:lnTo>
                  <a:pt x="1119" y="751"/>
                </a:lnTo>
                <a:lnTo>
                  <a:pt x="1107" y="787"/>
                </a:lnTo>
                <a:lnTo>
                  <a:pt x="1044" y="884"/>
                </a:lnTo>
                <a:lnTo>
                  <a:pt x="751" y="1202"/>
                </a:lnTo>
                <a:lnTo>
                  <a:pt x="705" y="1294"/>
                </a:lnTo>
                <a:lnTo>
                  <a:pt x="691" y="1309"/>
                </a:lnTo>
                <a:lnTo>
                  <a:pt x="675" y="1319"/>
                </a:lnTo>
                <a:lnTo>
                  <a:pt x="657" y="1321"/>
                </a:lnTo>
                <a:lnTo>
                  <a:pt x="632" y="1315"/>
                </a:lnTo>
                <a:lnTo>
                  <a:pt x="578" y="1282"/>
                </a:lnTo>
                <a:lnTo>
                  <a:pt x="548" y="1258"/>
                </a:lnTo>
                <a:lnTo>
                  <a:pt x="459" y="1169"/>
                </a:lnTo>
                <a:lnTo>
                  <a:pt x="438" y="1139"/>
                </a:lnTo>
                <a:lnTo>
                  <a:pt x="404" y="1080"/>
                </a:lnTo>
                <a:lnTo>
                  <a:pt x="384" y="1016"/>
                </a:lnTo>
                <a:lnTo>
                  <a:pt x="283" y="536"/>
                </a:lnTo>
                <a:lnTo>
                  <a:pt x="273" y="406"/>
                </a:lnTo>
                <a:lnTo>
                  <a:pt x="280" y="378"/>
                </a:lnTo>
                <a:lnTo>
                  <a:pt x="310" y="309"/>
                </a:lnTo>
                <a:lnTo>
                  <a:pt x="316" y="287"/>
                </a:lnTo>
                <a:lnTo>
                  <a:pt x="316" y="265"/>
                </a:lnTo>
                <a:lnTo>
                  <a:pt x="310" y="241"/>
                </a:lnTo>
                <a:lnTo>
                  <a:pt x="304" y="226"/>
                </a:lnTo>
                <a:lnTo>
                  <a:pt x="237" y="125"/>
                </a:lnTo>
                <a:lnTo>
                  <a:pt x="170" y="46"/>
                </a:lnTo>
                <a:lnTo>
                  <a:pt x="136" y="16"/>
                </a:lnTo>
                <a:lnTo>
                  <a:pt x="106" y="0"/>
                </a:lnTo>
                <a:lnTo>
                  <a:pt x="94" y="0"/>
                </a:lnTo>
                <a:lnTo>
                  <a:pt x="82" y="3"/>
                </a:lnTo>
                <a:lnTo>
                  <a:pt x="73" y="12"/>
                </a:lnTo>
                <a:lnTo>
                  <a:pt x="55" y="40"/>
                </a:lnTo>
                <a:lnTo>
                  <a:pt x="37" y="83"/>
                </a:lnTo>
                <a:lnTo>
                  <a:pt x="6" y="232"/>
                </a:lnTo>
                <a:lnTo>
                  <a:pt x="0" y="443"/>
                </a:lnTo>
                <a:lnTo>
                  <a:pt x="45" y="684"/>
                </a:lnTo>
                <a:lnTo>
                  <a:pt x="94" y="860"/>
                </a:lnTo>
                <a:lnTo>
                  <a:pt x="182" y="1092"/>
                </a:lnTo>
                <a:lnTo>
                  <a:pt x="247" y="1214"/>
                </a:lnTo>
                <a:lnTo>
                  <a:pt x="362" y="1364"/>
                </a:lnTo>
                <a:lnTo>
                  <a:pt x="465" y="1468"/>
                </a:lnTo>
                <a:lnTo>
                  <a:pt x="520" y="1507"/>
                </a:lnTo>
                <a:lnTo>
                  <a:pt x="566" y="1523"/>
                </a:lnTo>
                <a:lnTo>
                  <a:pt x="590" y="1526"/>
                </a:lnTo>
                <a:lnTo>
                  <a:pt x="612" y="1526"/>
                </a:lnTo>
                <a:lnTo>
                  <a:pt x="705" y="1513"/>
                </a:lnTo>
                <a:lnTo>
                  <a:pt x="757" y="1493"/>
                </a:lnTo>
                <a:lnTo>
                  <a:pt x="806" y="1462"/>
                </a:lnTo>
                <a:lnTo>
                  <a:pt x="848" y="1422"/>
                </a:lnTo>
                <a:lnTo>
                  <a:pt x="879" y="1367"/>
                </a:lnTo>
                <a:lnTo>
                  <a:pt x="933" y="1193"/>
                </a:lnTo>
                <a:lnTo>
                  <a:pt x="949" y="1165"/>
                </a:lnTo>
                <a:lnTo>
                  <a:pt x="1030" y="1072"/>
                </a:lnTo>
                <a:lnTo>
                  <a:pt x="1080" y="1032"/>
                </a:lnTo>
                <a:lnTo>
                  <a:pt x="1195" y="912"/>
                </a:lnTo>
                <a:lnTo>
                  <a:pt x="1278" y="845"/>
                </a:lnTo>
                <a:lnTo>
                  <a:pt x="1332" y="821"/>
                </a:lnTo>
                <a:lnTo>
                  <a:pt x="1454" y="791"/>
                </a:lnTo>
                <a:lnTo>
                  <a:pt x="1482" y="781"/>
                </a:lnTo>
                <a:lnTo>
                  <a:pt x="1591" y="730"/>
                </a:lnTo>
                <a:lnTo>
                  <a:pt x="1621" y="708"/>
                </a:lnTo>
                <a:lnTo>
                  <a:pt x="1642" y="680"/>
                </a:lnTo>
                <a:lnTo>
                  <a:pt x="1648" y="665"/>
                </a:lnTo>
                <a:lnTo>
                  <a:pt x="1645" y="607"/>
                </a:lnTo>
                <a:lnTo>
                  <a:pt x="1633" y="574"/>
                </a:lnTo>
                <a:lnTo>
                  <a:pt x="1624" y="558"/>
                </a:lnTo>
                <a:lnTo>
                  <a:pt x="1615" y="552"/>
                </a:lnTo>
                <a:lnTo>
                  <a:pt x="1603" y="552"/>
                </a:lnTo>
                <a:lnTo>
                  <a:pt x="1585" y="556"/>
                </a:lnTo>
                <a:lnTo>
                  <a:pt x="1548" y="570"/>
                </a:lnTo>
                <a:lnTo>
                  <a:pt x="1508" y="592"/>
                </a:lnTo>
                <a:lnTo>
                  <a:pt x="1490" y="598"/>
                </a:lnTo>
                <a:lnTo>
                  <a:pt x="1478" y="598"/>
                </a:lnTo>
                <a:lnTo>
                  <a:pt x="1468" y="595"/>
                </a:lnTo>
                <a:lnTo>
                  <a:pt x="1462" y="589"/>
                </a:lnTo>
                <a:lnTo>
                  <a:pt x="1454" y="568"/>
                </a:lnTo>
                <a:lnTo>
                  <a:pt x="1454" y="546"/>
                </a:lnTo>
                <a:lnTo>
                  <a:pt x="1460" y="524"/>
                </a:lnTo>
                <a:lnTo>
                  <a:pt x="1466" y="516"/>
                </a:lnTo>
                <a:lnTo>
                  <a:pt x="1542" y="477"/>
                </a:lnTo>
                <a:lnTo>
                  <a:pt x="1551" y="471"/>
                </a:lnTo>
                <a:lnTo>
                  <a:pt x="1573" y="443"/>
                </a:lnTo>
                <a:lnTo>
                  <a:pt x="1579" y="406"/>
                </a:lnTo>
                <a:lnTo>
                  <a:pt x="1579" y="394"/>
                </a:lnTo>
                <a:lnTo>
                  <a:pt x="1569" y="345"/>
                </a:lnTo>
                <a:lnTo>
                  <a:pt x="1563" y="327"/>
                </a:lnTo>
                <a:close/>
              </a:path>
            </a:pathLst>
          </a:custGeom>
          <a:solidFill>
            <a:srgbClr val="FF33CC"/>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94" name="Google Shape;94;p5"/>
          <p:cNvSpPr/>
          <p:nvPr/>
        </p:nvSpPr>
        <p:spPr>
          <a:xfrm>
            <a:off x="11631612" y="2735262"/>
            <a:ext cx="984250" cy="828675"/>
          </a:xfrm>
          <a:custGeom>
            <a:avLst/>
            <a:gdLst/>
            <a:ahLst/>
            <a:cxnLst/>
            <a:rect l="0" t="0" r="0" b="0"/>
            <a:pathLst>
              <a:path w="1861" h="1568" extrusionOk="0">
                <a:moveTo>
                  <a:pt x="1843" y="647"/>
                </a:moveTo>
                <a:lnTo>
                  <a:pt x="1824" y="635"/>
                </a:lnTo>
                <a:lnTo>
                  <a:pt x="1776" y="595"/>
                </a:lnTo>
                <a:lnTo>
                  <a:pt x="1405" y="358"/>
                </a:lnTo>
                <a:lnTo>
                  <a:pt x="1265" y="238"/>
                </a:lnTo>
                <a:lnTo>
                  <a:pt x="1100" y="70"/>
                </a:lnTo>
                <a:lnTo>
                  <a:pt x="1037" y="18"/>
                </a:lnTo>
                <a:lnTo>
                  <a:pt x="1013" y="6"/>
                </a:lnTo>
                <a:lnTo>
                  <a:pt x="995" y="0"/>
                </a:lnTo>
                <a:lnTo>
                  <a:pt x="979" y="0"/>
                </a:lnTo>
                <a:lnTo>
                  <a:pt x="967" y="6"/>
                </a:lnTo>
                <a:lnTo>
                  <a:pt x="517" y="485"/>
                </a:lnTo>
                <a:lnTo>
                  <a:pt x="69" y="860"/>
                </a:lnTo>
                <a:lnTo>
                  <a:pt x="27" y="906"/>
                </a:lnTo>
                <a:lnTo>
                  <a:pt x="18" y="921"/>
                </a:lnTo>
                <a:lnTo>
                  <a:pt x="15" y="931"/>
                </a:lnTo>
                <a:lnTo>
                  <a:pt x="12" y="939"/>
                </a:lnTo>
                <a:lnTo>
                  <a:pt x="15" y="949"/>
                </a:lnTo>
                <a:lnTo>
                  <a:pt x="15" y="971"/>
                </a:lnTo>
                <a:lnTo>
                  <a:pt x="12" y="983"/>
                </a:lnTo>
                <a:lnTo>
                  <a:pt x="6" y="992"/>
                </a:lnTo>
                <a:lnTo>
                  <a:pt x="0" y="1013"/>
                </a:lnTo>
                <a:lnTo>
                  <a:pt x="0" y="1022"/>
                </a:lnTo>
                <a:lnTo>
                  <a:pt x="2" y="1034"/>
                </a:lnTo>
                <a:lnTo>
                  <a:pt x="8" y="1050"/>
                </a:lnTo>
                <a:lnTo>
                  <a:pt x="146" y="1200"/>
                </a:lnTo>
                <a:lnTo>
                  <a:pt x="315" y="1337"/>
                </a:lnTo>
                <a:lnTo>
                  <a:pt x="465" y="1425"/>
                </a:lnTo>
                <a:lnTo>
                  <a:pt x="626" y="1505"/>
                </a:lnTo>
                <a:lnTo>
                  <a:pt x="773" y="1566"/>
                </a:lnTo>
                <a:lnTo>
                  <a:pt x="785" y="1568"/>
                </a:lnTo>
                <a:lnTo>
                  <a:pt x="797" y="1568"/>
                </a:lnTo>
                <a:lnTo>
                  <a:pt x="812" y="1566"/>
                </a:lnTo>
                <a:lnTo>
                  <a:pt x="830" y="1560"/>
                </a:lnTo>
                <a:lnTo>
                  <a:pt x="921" y="1514"/>
                </a:lnTo>
                <a:lnTo>
                  <a:pt x="1298" y="1257"/>
                </a:lnTo>
                <a:lnTo>
                  <a:pt x="1621" y="989"/>
                </a:lnTo>
                <a:lnTo>
                  <a:pt x="1818" y="779"/>
                </a:lnTo>
                <a:lnTo>
                  <a:pt x="1837" y="747"/>
                </a:lnTo>
                <a:lnTo>
                  <a:pt x="1857" y="702"/>
                </a:lnTo>
                <a:lnTo>
                  <a:pt x="1861" y="686"/>
                </a:lnTo>
                <a:lnTo>
                  <a:pt x="1861" y="672"/>
                </a:lnTo>
                <a:lnTo>
                  <a:pt x="1855" y="659"/>
                </a:lnTo>
                <a:lnTo>
                  <a:pt x="1843" y="647"/>
                </a:lnTo>
                <a:close/>
              </a:path>
            </a:pathLst>
          </a:custGeom>
          <a:solidFill>
            <a:srgbClr val="B2B2B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95" name="Google Shape;95;p5"/>
          <p:cNvSpPr/>
          <p:nvPr/>
        </p:nvSpPr>
        <p:spPr>
          <a:xfrm>
            <a:off x="11658600" y="2773362"/>
            <a:ext cx="912812" cy="749300"/>
          </a:xfrm>
          <a:custGeom>
            <a:avLst/>
            <a:gdLst/>
            <a:ahLst/>
            <a:cxnLst/>
            <a:rect l="0" t="0" r="0" b="0"/>
            <a:pathLst>
              <a:path w="1727" h="1416" extrusionOk="0">
                <a:moveTo>
                  <a:pt x="1727" y="613"/>
                </a:moveTo>
                <a:lnTo>
                  <a:pt x="1709" y="605"/>
                </a:lnTo>
                <a:lnTo>
                  <a:pt x="1691" y="599"/>
                </a:lnTo>
                <a:lnTo>
                  <a:pt x="1241" y="275"/>
                </a:lnTo>
                <a:lnTo>
                  <a:pt x="1007" y="37"/>
                </a:lnTo>
                <a:lnTo>
                  <a:pt x="970" y="12"/>
                </a:lnTo>
                <a:lnTo>
                  <a:pt x="940" y="0"/>
                </a:lnTo>
                <a:lnTo>
                  <a:pt x="912" y="0"/>
                </a:lnTo>
                <a:lnTo>
                  <a:pt x="888" y="10"/>
                </a:lnTo>
                <a:lnTo>
                  <a:pt x="867" y="28"/>
                </a:lnTo>
                <a:lnTo>
                  <a:pt x="849" y="52"/>
                </a:lnTo>
                <a:lnTo>
                  <a:pt x="785" y="150"/>
                </a:lnTo>
                <a:lnTo>
                  <a:pt x="438" y="550"/>
                </a:lnTo>
                <a:lnTo>
                  <a:pt x="216" y="730"/>
                </a:lnTo>
                <a:lnTo>
                  <a:pt x="48" y="858"/>
                </a:lnTo>
                <a:lnTo>
                  <a:pt x="6" y="906"/>
                </a:lnTo>
                <a:lnTo>
                  <a:pt x="0" y="916"/>
                </a:lnTo>
                <a:lnTo>
                  <a:pt x="0" y="922"/>
                </a:lnTo>
                <a:lnTo>
                  <a:pt x="3" y="928"/>
                </a:lnTo>
                <a:lnTo>
                  <a:pt x="12" y="934"/>
                </a:lnTo>
                <a:lnTo>
                  <a:pt x="24" y="946"/>
                </a:lnTo>
                <a:lnTo>
                  <a:pt x="52" y="983"/>
                </a:lnTo>
                <a:lnTo>
                  <a:pt x="128" y="1062"/>
                </a:lnTo>
                <a:lnTo>
                  <a:pt x="264" y="1172"/>
                </a:lnTo>
                <a:lnTo>
                  <a:pt x="536" y="1327"/>
                </a:lnTo>
                <a:lnTo>
                  <a:pt x="706" y="1416"/>
                </a:lnTo>
                <a:lnTo>
                  <a:pt x="742" y="1416"/>
                </a:lnTo>
                <a:lnTo>
                  <a:pt x="794" y="1400"/>
                </a:lnTo>
                <a:lnTo>
                  <a:pt x="1202" y="1129"/>
                </a:lnTo>
                <a:lnTo>
                  <a:pt x="1460" y="925"/>
                </a:lnTo>
                <a:lnTo>
                  <a:pt x="1582" y="812"/>
                </a:lnTo>
                <a:lnTo>
                  <a:pt x="1679" y="706"/>
                </a:lnTo>
                <a:lnTo>
                  <a:pt x="1725" y="632"/>
                </a:lnTo>
                <a:lnTo>
                  <a:pt x="1727" y="623"/>
                </a:lnTo>
                <a:lnTo>
                  <a:pt x="1727" y="613"/>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nvGrpSpPr>
          <p:cNvPr id="96" name="Google Shape;96;p5"/>
          <p:cNvGrpSpPr/>
          <p:nvPr/>
        </p:nvGrpSpPr>
        <p:grpSpPr>
          <a:xfrm>
            <a:off x="4198937" y="1419225"/>
            <a:ext cx="4162425" cy="4976812"/>
            <a:chOff x="4198937" y="1419225"/>
            <a:chExt cx="4162425" cy="4976812"/>
          </a:xfrm>
        </p:grpSpPr>
        <p:sp>
          <p:nvSpPr>
            <p:cNvPr id="97" name="Google Shape;97;p5"/>
            <p:cNvSpPr/>
            <p:nvPr/>
          </p:nvSpPr>
          <p:spPr>
            <a:xfrm>
              <a:off x="4725987" y="2347912"/>
              <a:ext cx="776287" cy="1019175"/>
            </a:xfrm>
            <a:custGeom>
              <a:avLst/>
              <a:gdLst/>
              <a:ahLst/>
              <a:cxnLst/>
              <a:rect l="0" t="0" r="0" b="0"/>
              <a:pathLst>
                <a:path w="1469" h="1926" extrusionOk="0">
                  <a:moveTo>
                    <a:pt x="626" y="9"/>
                  </a:moveTo>
                  <a:lnTo>
                    <a:pt x="569" y="0"/>
                  </a:lnTo>
                  <a:lnTo>
                    <a:pt x="264" y="48"/>
                  </a:lnTo>
                  <a:lnTo>
                    <a:pt x="230" y="58"/>
                  </a:lnTo>
                  <a:lnTo>
                    <a:pt x="167" y="91"/>
                  </a:lnTo>
                  <a:lnTo>
                    <a:pt x="139" y="113"/>
                  </a:lnTo>
                  <a:lnTo>
                    <a:pt x="91" y="171"/>
                  </a:lnTo>
                  <a:lnTo>
                    <a:pt x="33" y="287"/>
                  </a:lnTo>
                  <a:lnTo>
                    <a:pt x="8" y="375"/>
                  </a:lnTo>
                  <a:lnTo>
                    <a:pt x="0" y="475"/>
                  </a:lnTo>
                  <a:lnTo>
                    <a:pt x="33" y="775"/>
                  </a:lnTo>
                  <a:lnTo>
                    <a:pt x="113" y="1141"/>
                  </a:lnTo>
                  <a:lnTo>
                    <a:pt x="149" y="1236"/>
                  </a:lnTo>
                  <a:lnTo>
                    <a:pt x="176" y="1284"/>
                  </a:lnTo>
                  <a:lnTo>
                    <a:pt x="291" y="1440"/>
                  </a:lnTo>
                  <a:lnTo>
                    <a:pt x="440" y="1592"/>
                  </a:lnTo>
                  <a:lnTo>
                    <a:pt x="733" y="1834"/>
                  </a:lnTo>
                  <a:lnTo>
                    <a:pt x="830" y="1895"/>
                  </a:lnTo>
                  <a:lnTo>
                    <a:pt x="933" y="1926"/>
                  </a:lnTo>
                  <a:lnTo>
                    <a:pt x="1052" y="1926"/>
                  </a:lnTo>
                  <a:lnTo>
                    <a:pt x="1243" y="1877"/>
                  </a:lnTo>
                  <a:lnTo>
                    <a:pt x="1371" y="1812"/>
                  </a:lnTo>
                  <a:lnTo>
                    <a:pt x="1389" y="1798"/>
                  </a:lnTo>
                  <a:lnTo>
                    <a:pt x="1417" y="1766"/>
                  </a:lnTo>
                  <a:lnTo>
                    <a:pt x="1439" y="1727"/>
                  </a:lnTo>
                  <a:lnTo>
                    <a:pt x="1453" y="1687"/>
                  </a:lnTo>
                  <a:lnTo>
                    <a:pt x="1469" y="1596"/>
                  </a:lnTo>
                  <a:lnTo>
                    <a:pt x="1469" y="1367"/>
                  </a:lnTo>
                  <a:lnTo>
                    <a:pt x="1439" y="1181"/>
                  </a:lnTo>
                  <a:lnTo>
                    <a:pt x="1389" y="1064"/>
                  </a:lnTo>
                  <a:lnTo>
                    <a:pt x="1314" y="973"/>
                  </a:lnTo>
                  <a:lnTo>
                    <a:pt x="1171" y="851"/>
                  </a:lnTo>
                  <a:lnTo>
                    <a:pt x="985" y="748"/>
                  </a:lnTo>
                  <a:lnTo>
                    <a:pt x="961" y="726"/>
                  </a:lnTo>
                  <a:lnTo>
                    <a:pt x="878" y="637"/>
                  </a:lnTo>
                  <a:lnTo>
                    <a:pt x="848" y="589"/>
                  </a:lnTo>
                  <a:lnTo>
                    <a:pt x="824" y="534"/>
                  </a:lnTo>
                  <a:lnTo>
                    <a:pt x="815" y="503"/>
                  </a:lnTo>
                  <a:lnTo>
                    <a:pt x="809" y="467"/>
                  </a:lnTo>
                  <a:lnTo>
                    <a:pt x="797" y="283"/>
                  </a:lnTo>
                  <a:lnTo>
                    <a:pt x="763" y="183"/>
                  </a:lnTo>
                  <a:lnTo>
                    <a:pt x="733" y="119"/>
                  </a:lnTo>
                  <a:lnTo>
                    <a:pt x="696" y="61"/>
                  </a:lnTo>
                  <a:lnTo>
                    <a:pt x="650" y="21"/>
                  </a:lnTo>
                  <a:lnTo>
                    <a:pt x="626" y="9"/>
                  </a:lnTo>
                  <a:close/>
                </a:path>
              </a:pathLst>
            </a:custGeom>
            <a:solidFill>
              <a:srgbClr val="FF33CC"/>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98" name="Google Shape;98;p5"/>
            <p:cNvSpPr/>
            <p:nvPr/>
          </p:nvSpPr>
          <p:spPr>
            <a:xfrm>
              <a:off x="7216775" y="1419225"/>
              <a:ext cx="900112" cy="639762"/>
            </a:xfrm>
            <a:custGeom>
              <a:avLst/>
              <a:gdLst/>
              <a:ahLst/>
              <a:cxnLst/>
              <a:rect l="0" t="0" r="0" b="0"/>
              <a:pathLst>
                <a:path w="1701" h="1208" extrusionOk="0">
                  <a:moveTo>
                    <a:pt x="1701" y="494"/>
                  </a:moveTo>
                  <a:lnTo>
                    <a:pt x="1697" y="388"/>
                  </a:lnTo>
                  <a:lnTo>
                    <a:pt x="1676" y="299"/>
                  </a:lnTo>
                  <a:lnTo>
                    <a:pt x="1622" y="178"/>
                  </a:lnTo>
                  <a:lnTo>
                    <a:pt x="1566" y="110"/>
                  </a:lnTo>
                  <a:lnTo>
                    <a:pt x="1505" y="59"/>
                  </a:lnTo>
                  <a:lnTo>
                    <a:pt x="1472" y="40"/>
                  </a:lnTo>
                  <a:lnTo>
                    <a:pt x="1394" y="12"/>
                  </a:lnTo>
                  <a:lnTo>
                    <a:pt x="1350" y="4"/>
                  </a:lnTo>
                  <a:lnTo>
                    <a:pt x="1259" y="0"/>
                  </a:lnTo>
                  <a:lnTo>
                    <a:pt x="1168" y="12"/>
                  </a:lnTo>
                  <a:lnTo>
                    <a:pt x="1016" y="71"/>
                  </a:lnTo>
                  <a:lnTo>
                    <a:pt x="767" y="223"/>
                  </a:lnTo>
                  <a:lnTo>
                    <a:pt x="694" y="284"/>
                  </a:lnTo>
                  <a:lnTo>
                    <a:pt x="609" y="385"/>
                  </a:lnTo>
                  <a:lnTo>
                    <a:pt x="554" y="437"/>
                  </a:lnTo>
                  <a:lnTo>
                    <a:pt x="520" y="452"/>
                  </a:lnTo>
                  <a:lnTo>
                    <a:pt x="484" y="461"/>
                  </a:lnTo>
                  <a:lnTo>
                    <a:pt x="405" y="458"/>
                  </a:lnTo>
                  <a:lnTo>
                    <a:pt x="250" y="427"/>
                  </a:lnTo>
                  <a:lnTo>
                    <a:pt x="80" y="427"/>
                  </a:lnTo>
                  <a:lnTo>
                    <a:pt x="62" y="433"/>
                  </a:lnTo>
                  <a:lnTo>
                    <a:pt x="46" y="443"/>
                  </a:lnTo>
                  <a:lnTo>
                    <a:pt x="34" y="455"/>
                  </a:lnTo>
                  <a:lnTo>
                    <a:pt x="22" y="473"/>
                  </a:lnTo>
                  <a:lnTo>
                    <a:pt x="6" y="512"/>
                  </a:lnTo>
                  <a:lnTo>
                    <a:pt x="0" y="555"/>
                  </a:lnTo>
                  <a:lnTo>
                    <a:pt x="0" y="589"/>
                  </a:lnTo>
                  <a:lnTo>
                    <a:pt x="9" y="617"/>
                  </a:lnTo>
                  <a:lnTo>
                    <a:pt x="30" y="644"/>
                  </a:lnTo>
                  <a:lnTo>
                    <a:pt x="58" y="662"/>
                  </a:lnTo>
                  <a:lnTo>
                    <a:pt x="74" y="668"/>
                  </a:lnTo>
                  <a:lnTo>
                    <a:pt x="92" y="672"/>
                  </a:lnTo>
                  <a:lnTo>
                    <a:pt x="113" y="672"/>
                  </a:lnTo>
                  <a:lnTo>
                    <a:pt x="280" y="619"/>
                  </a:lnTo>
                  <a:lnTo>
                    <a:pt x="302" y="617"/>
                  </a:lnTo>
                  <a:lnTo>
                    <a:pt x="341" y="617"/>
                  </a:lnTo>
                  <a:lnTo>
                    <a:pt x="375" y="623"/>
                  </a:lnTo>
                  <a:lnTo>
                    <a:pt x="401" y="635"/>
                  </a:lnTo>
                  <a:lnTo>
                    <a:pt x="420" y="653"/>
                  </a:lnTo>
                  <a:lnTo>
                    <a:pt x="426" y="666"/>
                  </a:lnTo>
                  <a:lnTo>
                    <a:pt x="426" y="680"/>
                  </a:lnTo>
                  <a:lnTo>
                    <a:pt x="417" y="757"/>
                  </a:lnTo>
                  <a:lnTo>
                    <a:pt x="417" y="781"/>
                  </a:lnTo>
                  <a:lnTo>
                    <a:pt x="447" y="965"/>
                  </a:lnTo>
                  <a:lnTo>
                    <a:pt x="474" y="1047"/>
                  </a:lnTo>
                  <a:lnTo>
                    <a:pt x="520" y="1111"/>
                  </a:lnTo>
                  <a:lnTo>
                    <a:pt x="551" y="1135"/>
                  </a:lnTo>
                  <a:lnTo>
                    <a:pt x="633" y="1175"/>
                  </a:lnTo>
                  <a:lnTo>
                    <a:pt x="678" y="1190"/>
                  </a:lnTo>
                  <a:lnTo>
                    <a:pt x="779" y="1208"/>
                  </a:lnTo>
                  <a:lnTo>
                    <a:pt x="944" y="1208"/>
                  </a:lnTo>
                  <a:lnTo>
                    <a:pt x="1073" y="1184"/>
                  </a:lnTo>
                  <a:lnTo>
                    <a:pt x="1275" y="1127"/>
                  </a:lnTo>
                  <a:lnTo>
                    <a:pt x="1388" y="1074"/>
                  </a:lnTo>
                  <a:lnTo>
                    <a:pt x="1475" y="1014"/>
                  </a:lnTo>
                  <a:lnTo>
                    <a:pt x="1515" y="977"/>
                  </a:lnTo>
                  <a:lnTo>
                    <a:pt x="1578" y="897"/>
                  </a:lnTo>
                  <a:lnTo>
                    <a:pt x="1652" y="763"/>
                  </a:lnTo>
                  <a:lnTo>
                    <a:pt x="1682" y="662"/>
                  </a:lnTo>
                  <a:lnTo>
                    <a:pt x="1701" y="494"/>
                  </a:lnTo>
                  <a:close/>
                </a:path>
              </a:pathLst>
            </a:custGeom>
            <a:solidFill>
              <a:srgbClr val="66FF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99" name="Google Shape;99;p5"/>
            <p:cNvSpPr/>
            <p:nvPr/>
          </p:nvSpPr>
          <p:spPr>
            <a:xfrm>
              <a:off x="6899275" y="2108200"/>
              <a:ext cx="825500" cy="1177925"/>
            </a:xfrm>
            <a:custGeom>
              <a:avLst/>
              <a:gdLst/>
              <a:ahLst/>
              <a:cxnLst/>
              <a:rect l="0" t="0" r="0" b="0"/>
              <a:pathLst>
                <a:path w="1560" h="2226" extrusionOk="0">
                  <a:moveTo>
                    <a:pt x="993" y="30"/>
                  </a:moveTo>
                  <a:lnTo>
                    <a:pt x="933" y="51"/>
                  </a:lnTo>
                  <a:lnTo>
                    <a:pt x="872" y="85"/>
                  </a:lnTo>
                  <a:lnTo>
                    <a:pt x="842" y="109"/>
                  </a:lnTo>
                  <a:lnTo>
                    <a:pt x="753" y="201"/>
                  </a:lnTo>
                  <a:lnTo>
                    <a:pt x="699" y="274"/>
                  </a:lnTo>
                  <a:lnTo>
                    <a:pt x="634" y="389"/>
                  </a:lnTo>
                  <a:lnTo>
                    <a:pt x="565" y="646"/>
                  </a:lnTo>
                  <a:lnTo>
                    <a:pt x="535" y="731"/>
                  </a:lnTo>
                  <a:lnTo>
                    <a:pt x="516" y="769"/>
                  </a:lnTo>
                  <a:lnTo>
                    <a:pt x="504" y="783"/>
                  </a:lnTo>
                  <a:lnTo>
                    <a:pt x="480" y="826"/>
                  </a:lnTo>
                  <a:lnTo>
                    <a:pt x="242" y="1156"/>
                  </a:lnTo>
                  <a:lnTo>
                    <a:pt x="103" y="1376"/>
                  </a:lnTo>
                  <a:lnTo>
                    <a:pt x="18" y="1556"/>
                  </a:lnTo>
                  <a:lnTo>
                    <a:pt x="0" y="1671"/>
                  </a:lnTo>
                  <a:lnTo>
                    <a:pt x="8" y="1787"/>
                  </a:lnTo>
                  <a:lnTo>
                    <a:pt x="36" y="1904"/>
                  </a:lnTo>
                  <a:lnTo>
                    <a:pt x="57" y="1955"/>
                  </a:lnTo>
                  <a:lnTo>
                    <a:pt x="115" y="2044"/>
                  </a:lnTo>
                  <a:lnTo>
                    <a:pt x="151" y="2080"/>
                  </a:lnTo>
                  <a:lnTo>
                    <a:pt x="196" y="2114"/>
                  </a:lnTo>
                  <a:lnTo>
                    <a:pt x="303" y="2172"/>
                  </a:lnTo>
                  <a:lnTo>
                    <a:pt x="480" y="2220"/>
                  </a:lnTo>
                  <a:lnTo>
                    <a:pt x="589" y="2226"/>
                  </a:lnTo>
                  <a:lnTo>
                    <a:pt x="708" y="2206"/>
                  </a:lnTo>
                  <a:lnTo>
                    <a:pt x="878" y="2139"/>
                  </a:lnTo>
                  <a:lnTo>
                    <a:pt x="930" y="2111"/>
                  </a:lnTo>
                  <a:lnTo>
                    <a:pt x="1009" y="2050"/>
                  </a:lnTo>
                  <a:lnTo>
                    <a:pt x="1070" y="1977"/>
                  </a:lnTo>
                  <a:lnTo>
                    <a:pt x="1164" y="1760"/>
                  </a:lnTo>
                  <a:lnTo>
                    <a:pt x="1221" y="1412"/>
                  </a:lnTo>
                  <a:lnTo>
                    <a:pt x="1237" y="1366"/>
                  </a:lnTo>
                  <a:lnTo>
                    <a:pt x="1258" y="1324"/>
                  </a:lnTo>
                  <a:lnTo>
                    <a:pt x="1312" y="1241"/>
                  </a:lnTo>
                  <a:lnTo>
                    <a:pt x="1407" y="1123"/>
                  </a:lnTo>
                  <a:lnTo>
                    <a:pt x="1435" y="1076"/>
                  </a:lnTo>
                  <a:lnTo>
                    <a:pt x="1474" y="973"/>
                  </a:lnTo>
                  <a:lnTo>
                    <a:pt x="1522" y="775"/>
                  </a:lnTo>
                  <a:lnTo>
                    <a:pt x="1560" y="475"/>
                  </a:lnTo>
                  <a:lnTo>
                    <a:pt x="1544" y="353"/>
                  </a:lnTo>
                  <a:lnTo>
                    <a:pt x="1502" y="222"/>
                  </a:lnTo>
                  <a:lnTo>
                    <a:pt x="1447" y="103"/>
                  </a:lnTo>
                  <a:lnTo>
                    <a:pt x="1411" y="54"/>
                  </a:lnTo>
                  <a:lnTo>
                    <a:pt x="1365" y="20"/>
                  </a:lnTo>
                  <a:lnTo>
                    <a:pt x="1340" y="12"/>
                  </a:lnTo>
                  <a:lnTo>
                    <a:pt x="1280" y="0"/>
                  </a:lnTo>
                  <a:lnTo>
                    <a:pt x="993" y="30"/>
                  </a:lnTo>
                  <a:close/>
                </a:path>
              </a:pathLst>
            </a:custGeom>
            <a:solidFill>
              <a:srgbClr val="66FF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00" name="Google Shape;100;p5"/>
            <p:cNvSpPr/>
            <p:nvPr/>
          </p:nvSpPr>
          <p:spPr>
            <a:xfrm>
              <a:off x="4543425" y="2398712"/>
              <a:ext cx="3522662" cy="2325687"/>
            </a:xfrm>
            <a:custGeom>
              <a:avLst/>
              <a:gdLst/>
              <a:ahLst/>
              <a:cxnLst/>
              <a:rect l="0" t="0" r="0" b="0"/>
              <a:pathLst>
                <a:path w="6658" h="4395" extrusionOk="0">
                  <a:moveTo>
                    <a:pt x="5508" y="449"/>
                  </a:moveTo>
                  <a:lnTo>
                    <a:pt x="5338" y="345"/>
                  </a:lnTo>
                  <a:lnTo>
                    <a:pt x="4983" y="180"/>
                  </a:lnTo>
                  <a:lnTo>
                    <a:pt x="4666" y="95"/>
                  </a:lnTo>
                  <a:lnTo>
                    <a:pt x="4286" y="38"/>
                  </a:lnTo>
                  <a:lnTo>
                    <a:pt x="3887" y="6"/>
                  </a:lnTo>
                  <a:lnTo>
                    <a:pt x="3501" y="0"/>
                  </a:lnTo>
                  <a:lnTo>
                    <a:pt x="2266" y="119"/>
                  </a:lnTo>
                  <a:lnTo>
                    <a:pt x="1956" y="168"/>
                  </a:lnTo>
                  <a:lnTo>
                    <a:pt x="1558" y="257"/>
                  </a:lnTo>
                  <a:lnTo>
                    <a:pt x="1409" y="309"/>
                  </a:lnTo>
                  <a:lnTo>
                    <a:pt x="1215" y="410"/>
                  </a:lnTo>
                  <a:lnTo>
                    <a:pt x="888" y="647"/>
                  </a:lnTo>
                  <a:lnTo>
                    <a:pt x="424" y="1108"/>
                  </a:lnTo>
                  <a:lnTo>
                    <a:pt x="393" y="1151"/>
                  </a:lnTo>
                  <a:lnTo>
                    <a:pt x="266" y="1408"/>
                  </a:lnTo>
                  <a:lnTo>
                    <a:pt x="129" y="1743"/>
                  </a:lnTo>
                  <a:lnTo>
                    <a:pt x="80" y="1932"/>
                  </a:lnTo>
                  <a:lnTo>
                    <a:pt x="10" y="2363"/>
                  </a:lnTo>
                  <a:lnTo>
                    <a:pt x="0" y="2478"/>
                  </a:lnTo>
                  <a:lnTo>
                    <a:pt x="8" y="2704"/>
                  </a:lnTo>
                  <a:lnTo>
                    <a:pt x="83" y="3025"/>
                  </a:lnTo>
                  <a:lnTo>
                    <a:pt x="171" y="3239"/>
                  </a:lnTo>
                  <a:lnTo>
                    <a:pt x="226" y="3339"/>
                  </a:lnTo>
                  <a:lnTo>
                    <a:pt x="363" y="3531"/>
                  </a:lnTo>
                  <a:lnTo>
                    <a:pt x="444" y="3617"/>
                  </a:lnTo>
                  <a:lnTo>
                    <a:pt x="591" y="3735"/>
                  </a:lnTo>
                  <a:lnTo>
                    <a:pt x="886" y="3909"/>
                  </a:lnTo>
                  <a:lnTo>
                    <a:pt x="1281" y="4081"/>
                  </a:lnTo>
                  <a:lnTo>
                    <a:pt x="1790" y="4251"/>
                  </a:lnTo>
                  <a:lnTo>
                    <a:pt x="2117" y="4321"/>
                  </a:lnTo>
                  <a:lnTo>
                    <a:pt x="2428" y="4362"/>
                  </a:lnTo>
                  <a:lnTo>
                    <a:pt x="3629" y="4395"/>
                  </a:lnTo>
                  <a:lnTo>
                    <a:pt x="4182" y="4354"/>
                  </a:lnTo>
                  <a:lnTo>
                    <a:pt x="4456" y="4303"/>
                  </a:lnTo>
                  <a:lnTo>
                    <a:pt x="4626" y="4257"/>
                  </a:lnTo>
                  <a:lnTo>
                    <a:pt x="4937" y="4144"/>
                  </a:lnTo>
                  <a:lnTo>
                    <a:pt x="5082" y="4081"/>
                  </a:lnTo>
                  <a:lnTo>
                    <a:pt x="5606" y="3803"/>
                  </a:lnTo>
                  <a:lnTo>
                    <a:pt x="5724" y="3729"/>
                  </a:lnTo>
                  <a:lnTo>
                    <a:pt x="6047" y="3498"/>
                  </a:lnTo>
                  <a:lnTo>
                    <a:pt x="6226" y="3330"/>
                  </a:lnTo>
                  <a:lnTo>
                    <a:pt x="6372" y="3150"/>
                  </a:lnTo>
                  <a:lnTo>
                    <a:pt x="6485" y="2960"/>
                  </a:lnTo>
                  <a:lnTo>
                    <a:pt x="6567" y="2762"/>
                  </a:lnTo>
                  <a:lnTo>
                    <a:pt x="6640" y="2472"/>
                  </a:lnTo>
                  <a:lnTo>
                    <a:pt x="6652" y="2381"/>
                  </a:lnTo>
                  <a:lnTo>
                    <a:pt x="6658" y="2201"/>
                  </a:lnTo>
                  <a:lnTo>
                    <a:pt x="6636" y="2021"/>
                  </a:lnTo>
                  <a:lnTo>
                    <a:pt x="6567" y="1749"/>
                  </a:lnTo>
                  <a:lnTo>
                    <a:pt x="6446" y="1465"/>
                  </a:lnTo>
                  <a:lnTo>
                    <a:pt x="6335" y="1273"/>
                  </a:lnTo>
                  <a:lnTo>
                    <a:pt x="6214" y="1093"/>
                  </a:lnTo>
                  <a:lnTo>
                    <a:pt x="6004" y="849"/>
                  </a:lnTo>
                  <a:lnTo>
                    <a:pt x="5679" y="568"/>
                  </a:lnTo>
                  <a:lnTo>
                    <a:pt x="5508" y="449"/>
                  </a:lnTo>
                  <a:close/>
                </a:path>
              </a:pathLst>
            </a:custGeom>
            <a:solidFill>
              <a:srgbClr val="776635"/>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01" name="Google Shape;101;p5"/>
            <p:cNvSpPr/>
            <p:nvPr/>
          </p:nvSpPr>
          <p:spPr>
            <a:xfrm>
              <a:off x="4608512" y="2468562"/>
              <a:ext cx="3375025" cy="2203450"/>
            </a:xfrm>
            <a:custGeom>
              <a:avLst/>
              <a:gdLst/>
              <a:ahLst/>
              <a:cxnLst/>
              <a:rect l="0" t="0" r="0" b="0"/>
              <a:pathLst>
                <a:path w="6380" h="4163" extrusionOk="0">
                  <a:moveTo>
                    <a:pt x="6218" y="1396"/>
                  </a:moveTo>
                  <a:lnTo>
                    <a:pt x="6075" y="1157"/>
                  </a:lnTo>
                  <a:lnTo>
                    <a:pt x="5780" y="788"/>
                  </a:lnTo>
                  <a:lnTo>
                    <a:pt x="5495" y="522"/>
                  </a:lnTo>
                  <a:lnTo>
                    <a:pt x="5330" y="409"/>
                  </a:lnTo>
                  <a:lnTo>
                    <a:pt x="5051" y="261"/>
                  </a:lnTo>
                  <a:lnTo>
                    <a:pt x="4632" y="107"/>
                  </a:lnTo>
                  <a:lnTo>
                    <a:pt x="4287" y="40"/>
                  </a:lnTo>
                  <a:lnTo>
                    <a:pt x="4044" y="16"/>
                  </a:lnTo>
                  <a:lnTo>
                    <a:pt x="3792" y="4"/>
                  </a:lnTo>
                  <a:lnTo>
                    <a:pt x="3266" y="0"/>
                  </a:lnTo>
                  <a:lnTo>
                    <a:pt x="2448" y="61"/>
                  </a:lnTo>
                  <a:lnTo>
                    <a:pt x="1830" y="147"/>
                  </a:lnTo>
                  <a:lnTo>
                    <a:pt x="1517" y="217"/>
                  </a:lnTo>
                  <a:lnTo>
                    <a:pt x="1280" y="303"/>
                  </a:lnTo>
                  <a:lnTo>
                    <a:pt x="1149" y="370"/>
                  </a:lnTo>
                  <a:lnTo>
                    <a:pt x="757" y="644"/>
                  </a:lnTo>
                  <a:lnTo>
                    <a:pt x="413" y="983"/>
                  </a:lnTo>
                  <a:lnTo>
                    <a:pt x="276" y="1184"/>
                  </a:lnTo>
                  <a:lnTo>
                    <a:pt x="222" y="1301"/>
                  </a:lnTo>
                  <a:lnTo>
                    <a:pt x="48" y="1825"/>
                  </a:lnTo>
                  <a:lnTo>
                    <a:pt x="12" y="2030"/>
                  </a:lnTo>
                  <a:lnTo>
                    <a:pt x="0" y="2234"/>
                  </a:lnTo>
                  <a:lnTo>
                    <a:pt x="24" y="2570"/>
                  </a:lnTo>
                  <a:lnTo>
                    <a:pt x="93" y="2896"/>
                  </a:lnTo>
                  <a:lnTo>
                    <a:pt x="173" y="3076"/>
                  </a:lnTo>
                  <a:lnTo>
                    <a:pt x="276" y="3232"/>
                  </a:lnTo>
                  <a:lnTo>
                    <a:pt x="404" y="3367"/>
                  </a:lnTo>
                  <a:lnTo>
                    <a:pt x="551" y="3492"/>
                  </a:lnTo>
                  <a:lnTo>
                    <a:pt x="815" y="3662"/>
                  </a:lnTo>
                  <a:lnTo>
                    <a:pt x="1243" y="3855"/>
                  </a:lnTo>
                  <a:lnTo>
                    <a:pt x="1673" y="3998"/>
                  </a:lnTo>
                  <a:lnTo>
                    <a:pt x="2097" y="4087"/>
                  </a:lnTo>
                  <a:lnTo>
                    <a:pt x="2615" y="4142"/>
                  </a:lnTo>
                  <a:lnTo>
                    <a:pt x="3223" y="4163"/>
                  </a:lnTo>
                  <a:lnTo>
                    <a:pt x="3920" y="4126"/>
                  </a:lnTo>
                  <a:lnTo>
                    <a:pt x="4181" y="4093"/>
                  </a:lnTo>
                  <a:lnTo>
                    <a:pt x="4442" y="4031"/>
                  </a:lnTo>
                  <a:lnTo>
                    <a:pt x="4640" y="3964"/>
                  </a:lnTo>
                  <a:lnTo>
                    <a:pt x="5136" y="3711"/>
                  </a:lnTo>
                  <a:lnTo>
                    <a:pt x="5526" y="3468"/>
                  </a:lnTo>
                  <a:lnTo>
                    <a:pt x="5964" y="3162"/>
                  </a:lnTo>
                  <a:lnTo>
                    <a:pt x="6140" y="2982"/>
                  </a:lnTo>
                  <a:lnTo>
                    <a:pt x="6231" y="2829"/>
                  </a:lnTo>
                  <a:lnTo>
                    <a:pt x="6301" y="2647"/>
                  </a:lnTo>
                  <a:lnTo>
                    <a:pt x="6374" y="2265"/>
                  </a:lnTo>
                  <a:lnTo>
                    <a:pt x="6380" y="2177"/>
                  </a:lnTo>
                  <a:lnTo>
                    <a:pt x="6371" y="1859"/>
                  </a:lnTo>
                  <a:lnTo>
                    <a:pt x="6317" y="1631"/>
                  </a:lnTo>
                  <a:lnTo>
                    <a:pt x="6218" y="1396"/>
                  </a:lnTo>
                  <a:close/>
                </a:path>
              </a:pathLst>
            </a:custGeom>
            <a:solidFill>
              <a:srgbClr val="B1985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02" name="Google Shape;102;p5"/>
            <p:cNvSpPr/>
            <p:nvPr/>
          </p:nvSpPr>
          <p:spPr>
            <a:xfrm>
              <a:off x="6783387" y="3463925"/>
              <a:ext cx="984250" cy="828675"/>
            </a:xfrm>
            <a:custGeom>
              <a:avLst/>
              <a:gdLst/>
              <a:ahLst/>
              <a:cxnLst/>
              <a:rect l="0" t="0" r="0" b="0"/>
              <a:pathLst>
                <a:path w="1861" h="1568" extrusionOk="0">
                  <a:moveTo>
                    <a:pt x="888" y="37"/>
                  </a:moveTo>
                  <a:lnTo>
                    <a:pt x="812" y="4"/>
                  </a:lnTo>
                  <a:lnTo>
                    <a:pt x="797" y="0"/>
                  </a:lnTo>
                  <a:lnTo>
                    <a:pt x="785" y="0"/>
                  </a:lnTo>
                  <a:lnTo>
                    <a:pt x="773" y="4"/>
                  </a:lnTo>
                  <a:lnTo>
                    <a:pt x="466" y="144"/>
                  </a:lnTo>
                  <a:lnTo>
                    <a:pt x="362" y="202"/>
                  </a:lnTo>
                  <a:lnTo>
                    <a:pt x="146" y="370"/>
                  </a:lnTo>
                  <a:lnTo>
                    <a:pt x="24" y="498"/>
                  </a:lnTo>
                  <a:lnTo>
                    <a:pt x="10" y="520"/>
                  </a:lnTo>
                  <a:lnTo>
                    <a:pt x="0" y="546"/>
                  </a:lnTo>
                  <a:lnTo>
                    <a:pt x="0" y="559"/>
                  </a:lnTo>
                  <a:lnTo>
                    <a:pt x="6" y="577"/>
                  </a:lnTo>
                  <a:lnTo>
                    <a:pt x="12" y="586"/>
                  </a:lnTo>
                  <a:lnTo>
                    <a:pt x="16" y="599"/>
                  </a:lnTo>
                  <a:lnTo>
                    <a:pt x="16" y="619"/>
                  </a:lnTo>
                  <a:lnTo>
                    <a:pt x="12" y="629"/>
                  </a:lnTo>
                  <a:lnTo>
                    <a:pt x="18" y="647"/>
                  </a:lnTo>
                  <a:lnTo>
                    <a:pt x="28" y="663"/>
                  </a:lnTo>
                  <a:lnTo>
                    <a:pt x="70" y="708"/>
                  </a:lnTo>
                  <a:lnTo>
                    <a:pt x="517" y="1084"/>
                  </a:lnTo>
                  <a:lnTo>
                    <a:pt x="967" y="1562"/>
                  </a:lnTo>
                  <a:lnTo>
                    <a:pt x="979" y="1568"/>
                  </a:lnTo>
                  <a:lnTo>
                    <a:pt x="995" y="1568"/>
                  </a:lnTo>
                  <a:lnTo>
                    <a:pt x="1013" y="1562"/>
                  </a:lnTo>
                  <a:lnTo>
                    <a:pt x="1037" y="1550"/>
                  </a:lnTo>
                  <a:lnTo>
                    <a:pt x="1068" y="1529"/>
                  </a:lnTo>
                  <a:lnTo>
                    <a:pt x="1356" y="1248"/>
                  </a:lnTo>
                  <a:lnTo>
                    <a:pt x="1740" y="1001"/>
                  </a:lnTo>
                  <a:lnTo>
                    <a:pt x="1825" y="934"/>
                  </a:lnTo>
                  <a:lnTo>
                    <a:pt x="1843" y="922"/>
                  </a:lnTo>
                  <a:lnTo>
                    <a:pt x="1855" y="910"/>
                  </a:lnTo>
                  <a:lnTo>
                    <a:pt x="1861" y="898"/>
                  </a:lnTo>
                  <a:lnTo>
                    <a:pt x="1861" y="882"/>
                  </a:lnTo>
                  <a:lnTo>
                    <a:pt x="1859" y="866"/>
                  </a:lnTo>
                  <a:lnTo>
                    <a:pt x="1819" y="791"/>
                  </a:lnTo>
                  <a:lnTo>
                    <a:pt x="1768" y="726"/>
                  </a:lnTo>
                  <a:lnTo>
                    <a:pt x="1621" y="580"/>
                  </a:lnTo>
                  <a:lnTo>
                    <a:pt x="1298" y="312"/>
                  </a:lnTo>
                  <a:lnTo>
                    <a:pt x="1007" y="105"/>
                  </a:lnTo>
                  <a:lnTo>
                    <a:pt x="888" y="37"/>
                  </a:lnTo>
                  <a:close/>
                </a:path>
              </a:pathLst>
            </a:custGeom>
            <a:solidFill>
              <a:srgbClr val="B2B2B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03" name="Google Shape;103;p5"/>
            <p:cNvSpPr/>
            <p:nvPr/>
          </p:nvSpPr>
          <p:spPr>
            <a:xfrm>
              <a:off x="6810375" y="3505200"/>
              <a:ext cx="914400" cy="749300"/>
            </a:xfrm>
            <a:custGeom>
              <a:avLst/>
              <a:gdLst/>
              <a:ahLst/>
              <a:cxnLst/>
              <a:rect l="0" t="0" r="0" b="0"/>
              <a:pathLst>
                <a:path w="1728" h="1416" extrusionOk="0">
                  <a:moveTo>
                    <a:pt x="705" y="0"/>
                  </a:moveTo>
                  <a:lnTo>
                    <a:pt x="535" y="89"/>
                  </a:lnTo>
                  <a:lnTo>
                    <a:pt x="346" y="192"/>
                  </a:lnTo>
                  <a:lnTo>
                    <a:pt x="128" y="354"/>
                  </a:lnTo>
                  <a:lnTo>
                    <a:pt x="100" y="386"/>
                  </a:lnTo>
                  <a:lnTo>
                    <a:pt x="73" y="410"/>
                  </a:lnTo>
                  <a:lnTo>
                    <a:pt x="51" y="434"/>
                  </a:lnTo>
                  <a:lnTo>
                    <a:pt x="25" y="471"/>
                  </a:lnTo>
                  <a:lnTo>
                    <a:pt x="12" y="483"/>
                  </a:lnTo>
                  <a:lnTo>
                    <a:pt x="3" y="489"/>
                  </a:lnTo>
                  <a:lnTo>
                    <a:pt x="0" y="495"/>
                  </a:lnTo>
                  <a:lnTo>
                    <a:pt x="0" y="501"/>
                  </a:lnTo>
                  <a:lnTo>
                    <a:pt x="37" y="548"/>
                  </a:lnTo>
                  <a:lnTo>
                    <a:pt x="49" y="560"/>
                  </a:lnTo>
                  <a:lnTo>
                    <a:pt x="438" y="868"/>
                  </a:lnTo>
                  <a:lnTo>
                    <a:pt x="784" y="1267"/>
                  </a:lnTo>
                  <a:lnTo>
                    <a:pt x="867" y="1390"/>
                  </a:lnTo>
                  <a:lnTo>
                    <a:pt x="888" y="1408"/>
                  </a:lnTo>
                  <a:lnTo>
                    <a:pt x="913" y="1416"/>
                  </a:lnTo>
                  <a:lnTo>
                    <a:pt x="939" y="1416"/>
                  </a:lnTo>
                  <a:lnTo>
                    <a:pt x="955" y="1414"/>
                  </a:lnTo>
                  <a:lnTo>
                    <a:pt x="1006" y="1380"/>
                  </a:lnTo>
                  <a:lnTo>
                    <a:pt x="1040" y="1349"/>
                  </a:lnTo>
                  <a:lnTo>
                    <a:pt x="1155" y="1222"/>
                  </a:lnTo>
                  <a:lnTo>
                    <a:pt x="1240" y="1141"/>
                  </a:lnTo>
                  <a:lnTo>
                    <a:pt x="1690" y="819"/>
                  </a:lnTo>
                  <a:lnTo>
                    <a:pt x="1710" y="813"/>
                  </a:lnTo>
                  <a:lnTo>
                    <a:pt x="1728" y="803"/>
                  </a:lnTo>
                  <a:lnTo>
                    <a:pt x="1728" y="795"/>
                  </a:lnTo>
                  <a:lnTo>
                    <a:pt x="1716" y="767"/>
                  </a:lnTo>
                  <a:lnTo>
                    <a:pt x="1678" y="712"/>
                  </a:lnTo>
                  <a:lnTo>
                    <a:pt x="1460" y="492"/>
                  </a:lnTo>
                  <a:lnTo>
                    <a:pt x="1147" y="248"/>
                  </a:lnTo>
                  <a:lnTo>
                    <a:pt x="858" y="50"/>
                  </a:lnTo>
                  <a:lnTo>
                    <a:pt x="794" y="16"/>
                  </a:lnTo>
                  <a:lnTo>
                    <a:pt x="742" y="0"/>
                  </a:lnTo>
                  <a:lnTo>
                    <a:pt x="705" y="0"/>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04" name="Google Shape;104;p5"/>
            <p:cNvSpPr/>
            <p:nvPr/>
          </p:nvSpPr>
          <p:spPr>
            <a:xfrm>
              <a:off x="6878637" y="4851400"/>
              <a:ext cx="792162" cy="935037"/>
            </a:xfrm>
            <a:custGeom>
              <a:avLst/>
              <a:gdLst/>
              <a:ahLst/>
              <a:cxnLst/>
              <a:rect l="0" t="0" r="0" b="0"/>
              <a:pathLst>
                <a:path w="1496" h="1767" extrusionOk="0">
                  <a:moveTo>
                    <a:pt x="954" y="6"/>
                  </a:moveTo>
                  <a:lnTo>
                    <a:pt x="912" y="0"/>
                  </a:lnTo>
                  <a:lnTo>
                    <a:pt x="830" y="2"/>
                  </a:lnTo>
                  <a:lnTo>
                    <a:pt x="797" y="12"/>
                  </a:lnTo>
                  <a:lnTo>
                    <a:pt x="766" y="27"/>
                  </a:lnTo>
                  <a:lnTo>
                    <a:pt x="739" y="49"/>
                  </a:lnTo>
                  <a:lnTo>
                    <a:pt x="696" y="113"/>
                  </a:lnTo>
                  <a:lnTo>
                    <a:pt x="662" y="198"/>
                  </a:lnTo>
                  <a:lnTo>
                    <a:pt x="641" y="299"/>
                  </a:lnTo>
                  <a:lnTo>
                    <a:pt x="638" y="421"/>
                  </a:lnTo>
                  <a:lnTo>
                    <a:pt x="742" y="1016"/>
                  </a:lnTo>
                  <a:lnTo>
                    <a:pt x="769" y="1107"/>
                  </a:lnTo>
                  <a:lnTo>
                    <a:pt x="785" y="1144"/>
                  </a:lnTo>
                  <a:lnTo>
                    <a:pt x="821" y="1273"/>
                  </a:lnTo>
                  <a:lnTo>
                    <a:pt x="827" y="1327"/>
                  </a:lnTo>
                  <a:lnTo>
                    <a:pt x="827" y="1376"/>
                  </a:lnTo>
                  <a:lnTo>
                    <a:pt x="821" y="1394"/>
                  </a:lnTo>
                  <a:lnTo>
                    <a:pt x="815" y="1406"/>
                  </a:lnTo>
                  <a:lnTo>
                    <a:pt x="803" y="1415"/>
                  </a:lnTo>
                  <a:lnTo>
                    <a:pt x="785" y="1419"/>
                  </a:lnTo>
                  <a:lnTo>
                    <a:pt x="760" y="1413"/>
                  </a:lnTo>
                  <a:lnTo>
                    <a:pt x="694" y="1376"/>
                  </a:lnTo>
                  <a:lnTo>
                    <a:pt x="575" y="1291"/>
                  </a:lnTo>
                  <a:lnTo>
                    <a:pt x="365" y="1162"/>
                  </a:lnTo>
                  <a:lnTo>
                    <a:pt x="310" y="1147"/>
                  </a:lnTo>
                  <a:lnTo>
                    <a:pt x="282" y="1144"/>
                  </a:lnTo>
                  <a:lnTo>
                    <a:pt x="250" y="1147"/>
                  </a:lnTo>
                  <a:lnTo>
                    <a:pt x="176" y="1172"/>
                  </a:lnTo>
                  <a:lnTo>
                    <a:pt x="103" y="1208"/>
                  </a:lnTo>
                  <a:lnTo>
                    <a:pt x="46" y="1248"/>
                  </a:lnTo>
                  <a:lnTo>
                    <a:pt x="28" y="1263"/>
                  </a:lnTo>
                  <a:lnTo>
                    <a:pt x="14" y="1279"/>
                  </a:lnTo>
                  <a:lnTo>
                    <a:pt x="6" y="1293"/>
                  </a:lnTo>
                  <a:lnTo>
                    <a:pt x="0" y="1312"/>
                  </a:lnTo>
                  <a:lnTo>
                    <a:pt x="0" y="1327"/>
                  </a:lnTo>
                  <a:lnTo>
                    <a:pt x="2" y="1346"/>
                  </a:lnTo>
                  <a:lnTo>
                    <a:pt x="24" y="1376"/>
                  </a:lnTo>
                  <a:lnTo>
                    <a:pt x="46" y="1391"/>
                  </a:lnTo>
                  <a:lnTo>
                    <a:pt x="109" y="1415"/>
                  </a:lnTo>
                  <a:lnTo>
                    <a:pt x="355" y="1473"/>
                  </a:lnTo>
                  <a:lnTo>
                    <a:pt x="446" y="1516"/>
                  </a:lnTo>
                  <a:lnTo>
                    <a:pt x="678" y="1694"/>
                  </a:lnTo>
                  <a:lnTo>
                    <a:pt x="757" y="1739"/>
                  </a:lnTo>
                  <a:lnTo>
                    <a:pt x="791" y="1751"/>
                  </a:lnTo>
                  <a:lnTo>
                    <a:pt x="854" y="1767"/>
                  </a:lnTo>
                  <a:lnTo>
                    <a:pt x="882" y="1767"/>
                  </a:lnTo>
                  <a:lnTo>
                    <a:pt x="908" y="1763"/>
                  </a:lnTo>
                  <a:lnTo>
                    <a:pt x="930" y="1757"/>
                  </a:lnTo>
                  <a:lnTo>
                    <a:pt x="952" y="1745"/>
                  </a:lnTo>
                  <a:lnTo>
                    <a:pt x="967" y="1730"/>
                  </a:lnTo>
                  <a:lnTo>
                    <a:pt x="979" y="1712"/>
                  </a:lnTo>
                  <a:lnTo>
                    <a:pt x="991" y="1660"/>
                  </a:lnTo>
                  <a:lnTo>
                    <a:pt x="988" y="1559"/>
                  </a:lnTo>
                  <a:lnTo>
                    <a:pt x="985" y="1425"/>
                  </a:lnTo>
                  <a:lnTo>
                    <a:pt x="912" y="558"/>
                  </a:lnTo>
                  <a:lnTo>
                    <a:pt x="912" y="518"/>
                  </a:lnTo>
                  <a:lnTo>
                    <a:pt x="918" y="512"/>
                  </a:lnTo>
                  <a:lnTo>
                    <a:pt x="930" y="512"/>
                  </a:lnTo>
                  <a:lnTo>
                    <a:pt x="946" y="516"/>
                  </a:lnTo>
                  <a:lnTo>
                    <a:pt x="994" y="540"/>
                  </a:lnTo>
                  <a:lnTo>
                    <a:pt x="1168" y="662"/>
                  </a:lnTo>
                  <a:lnTo>
                    <a:pt x="1295" y="793"/>
                  </a:lnTo>
                  <a:lnTo>
                    <a:pt x="1320" y="808"/>
                  </a:lnTo>
                  <a:lnTo>
                    <a:pt x="1340" y="814"/>
                  </a:lnTo>
                  <a:lnTo>
                    <a:pt x="1362" y="814"/>
                  </a:lnTo>
                  <a:lnTo>
                    <a:pt x="1384" y="808"/>
                  </a:lnTo>
                  <a:lnTo>
                    <a:pt x="1405" y="796"/>
                  </a:lnTo>
                  <a:lnTo>
                    <a:pt x="1441" y="763"/>
                  </a:lnTo>
                  <a:lnTo>
                    <a:pt x="1457" y="738"/>
                  </a:lnTo>
                  <a:lnTo>
                    <a:pt x="1477" y="678"/>
                  </a:lnTo>
                  <a:lnTo>
                    <a:pt x="1496" y="546"/>
                  </a:lnTo>
                  <a:lnTo>
                    <a:pt x="1487" y="384"/>
                  </a:lnTo>
                  <a:lnTo>
                    <a:pt x="1471" y="336"/>
                  </a:lnTo>
                  <a:lnTo>
                    <a:pt x="1451" y="293"/>
                  </a:lnTo>
                  <a:lnTo>
                    <a:pt x="1420" y="253"/>
                  </a:lnTo>
                  <a:lnTo>
                    <a:pt x="1334" y="180"/>
                  </a:lnTo>
                  <a:lnTo>
                    <a:pt x="1286" y="146"/>
                  </a:lnTo>
                  <a:lnTo>
                    <a:pt x="1130" y="63"/>
                  </a:lnTo>
                  <a:lnTo>
                    <a:pt x="954" y="6"/>
                  </a:lnTo>
                  <a:close/>
                </a:path>
              </a:pathLst>
            </a:custGeom>
            <a:solidFill>
              <a:srgbClr val="CCFF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05" name="Google Shape;105;p5"/>
            <p:cNvSpPr/>
            <p:nvPr/>
          </p:nvSpPr>
          <p:spPr>
            <a:xfrm>
              <a:off x="6550025" y="4899025"/>
              <a:ext cx="792162" cy="935037"/>
            </a:xfrm>
            <a:custGeom>
              <a:avLst/>
              <a:gdLst/>
              <a:ahLst/>
              <a:cxnLst/>
              <a:rect l="0" t="0" r="0" b="0"/>
              <a:pathLst>
                <a:path w="1496" h="1767" extrusionOk="0">
                  <a:moveTo>
                    <a:pt x="1130" y="65"/>
                  </a:moveTo>
                  <a:lnTo>
                    <a:pt x="1084" y="46"/>
                  </a:lnTo>
                  <a:lnTo>
                    <a:pt x="954" y="6"/>
                  </a:lnTo>
                  <a:lnTo>
                    <a:pt x="912" y="0"/>
                  </a:lnTo>
                  <a:lnTo>
                    <a:pt x="830" y="4"/>
                  </a:lnTo>
                  <a:lnTo>
                    <a:pt x="796" y="12"/>
                  </a:lnTo>
                  <a:lnTo>
                    <a:pt x="765" y="28"/>
                  </a:lnTo>
                  <a:lnTo>
                    <a:pt x="739" y="49"/>
                  </a:lnTo>
                  <a:lnTo>
                    <a:pt x="696" y="113"/>
                  </a:lnTo>
                  <a:lnTo>
                    <a:pt x="678" y="152"/>
                  </a:lnTo>
                  <a:lnTo>
                    <a:pt x="650" y="247"/>
                  </a:lnTo>
                  <a:lnTo>
                    <a:pt x="640" y="299"/>
                  </a:lnTo>
                  <a:lnTo>
                    <a:pt x="638" y="421"/>
                  </a:lnTo>
                  <a:lnTo>
                    <a:pt x="741" y="1016"/>
                  </a:lnTo>
                  <a:lnTo>
                    <a:pt x="796" y="1182"/>
                  </a:lnTo>
                  <a:lnTo>
                    <a:pt x="820" y="1273"/>
                  </a:lnTo>
                  <a:lnTo>
                    <a:pt x="826" y="1328"/>
                  </a:lnTo>
                  <a:lnTo>
                    <a:pt x="826" y="1376"/>
                  </a:lnTo>
                  <a:lnTo>
                    <a:pt x="820" y="1395"/>
                  </a:lnTo>
                  <a:lnTo>
                    <a:pt x="814" y="1407"/>
                  </a:lnTo>
                  <a:lnTo>
                    <a:pt x="802" y="1416"/>
                  </a:lnTo>
                  <a:lnTo>
                    <a:pt x="784" y="1419"/>
                  </a:lnTo>
                  <a:lnTo>
                    <a:pt x="759" y="1413"/>
                  </a:lnTo>
                  <a:lnTo>
                    <a:pt x="729" y="1398"/>
                  </a:lnTo>
                  <a:lnTo>
                    <a:pt x="364" y="1163"/>
                  </a:lnTo>
                  <a:lnTo>
                    <a:pt x="309" y="1148"/>
                  </a:lnTo>
                  <a:lnTo>
                    <a:pt x="282" y="1145"/>
                  </a:lnTo>
                  <a:lnTo>
                    <a:pt x="249" y="1148"/>
                  </a:lnTo>
                  <a:lnTo>
                    <a:pt x="176" y="1172"/>
                  </a:lnTo>
                  <a:lnTo>
                    <a:pt x="103" y="1208"/>
                  </a:lnTo>
                  <a:lnTo>
                    <a:pt x="45" y="1248"/>
                  </a:lnTo>
                  <a:lnTo>
                    <a:pt x="27" y="1263"/>
                  </a:lnTo>
                  <a:lnTo>
                    <a:pt x="14" y="1279"/>
                  </a:lnTo>
                  <a:lnTo>
                    <a:pt x="6" y="1294"/>
                  </a:lnTo>
                  <a:lnTo>
                    <a:pt x="0" y="1312"/>
                  </a:lnTo>
                  <a:lnTo>
                    <a:pt x="0" y="1328"/>
                  </a:lnTo>
                  <a:lnTo>
                    <a:pt x="2" y="1346"/>
                  </a:lnTo>
                  <a:lnTo>
                    <a:pt x="12" y="1362"/>
                  </a:lnTo>
                  <a:lnTo>
                    <a:pt x="24" y="1376"/>
                  </a:lnTo>
                  <a:lnTo>
                    <a:pt x="45" y="1392"/>
                  </a:lnTo>
                  <a:lnTo>
                    <a:pt x="109" y="1416"/>
                  </a:lnTo>
                  <a:lnTo>
                    <a:pt x="355" y="1474"/>
                  </a:lnTo>
                  <a:lnTo>
                    <a:pt x="446" y="1516"/>
                  </a:lnTo>
                  <a:lnTo>
                    <a:pt x="720" y="1722"/>
                  </a:lnTo>
                  <a:lnTo>
                    <a:pt x="790" y="1752"/>
                  </a:lnTo>
                  <a:lnTo>
                    <a:pt x="854" y="1767"/>
                  </a:lnTo>
                  <a:lnTo>
                    <a:pt x="882" y="1767"/>
                  </a:lnTo>
                  <a:lnTo>
                    <a:pt x="908" y="1764"/>
                  </a:lnTo>
                  <a:lnTo>
                    <a:pt x="930" y="1758"/>
                  </a:lnTo>
                  <a:lnTo>
                    <a:pt x="951" y="1746"/>
                  </a:lnTo>
                  <a:lnTo>
                    <a:pt x="967" y="1730"/>
                  </a:lnTo>
                  <a:lnTo>
                    <a:pt x="979" y="1712"/>
                  </a:lnTo>
                  <a:lnTo>
                    <a:pt x="991" y="1660"/>
                  </a:lnTo>
                  <a:lnTo>
                    <a:pt x="991" y="1596"/>
                  </a:lnTo>
                  <a:lnTo>
                    <a:pt x="969" y="1172"/>
                  </a:lnTo>
                  <a:lnTo>
                    <a:pt x="912" y="559"/>
                  </a:lnTo>
                  <a:lnTo>
                    <a:pt x="912" y="519"/>
                  </a:lnTo>
                  <a:lnTo>
                    <a:pt x="918" y="513"/>
                  </a:lnTo>
                  <a:lnTo>
                    <a:pt x="930" y="513"/>
                  </a:lnTo>
                  <a:lnTo>
                    <a:pt x="945" y="516"/>
                  </a:lnTo>
                  <a:lnTo>
                    <a:pt x="993" y="540"/>
                  </a:lnTo>
                  <a:lnTo>
                    <a:pt x="1167" y="662"/>
                  </a:lnTo>
                  <a:lnTo>
                    <a:pt x="1270" y="773"/>
                  </a:lnTo>
                  <a:lnTo>
                    <a:pt x="1294" y="794"/>
                  </a:lnTo>
                  <a:lnTo>
                    <a:pt x="1320" y="809"/>
                  </a:lnTo>
                  <a:lnTo>
                    <a:pt x="1340" y="815"/>
                  </a:lnTo>
                  <a:lnTo>
                    <a:pt x="1362" y="815"/>
                  </a:lnTo>
                  <a:lnTo>
                    <a:pt x="1383" y="809"/>
                  </a:lnTo>
                  <a:lnTo>
                    <a:pt x="1405" y="797"/>
                  </a:lnTo>
                  <a:lnTo>
                    <a:pt x="1441" y="763"/>
                  </a:lnTo>
                  <a:lnTo>
                    <a:pt x="1456" y="739"/>
                  </a:lnTo>
                  <a:lnTo>
                    <a:pt x="1477" y="678"/>
                  </a:lnTo>
                  <a:lnTo>
                    <a:pt x="1496" y="546"/>
                  </a:lnTo>
                  <a:lnTo>
                    <a:pt x="1486" y="385"/>
                  </a:lnTo>
                  <a:lnTo>
                    <a:pt x="1471" y="336"/>
                  </a:lnTo>
                  <a:lnTo>
                    <a:pt x="1450" y="293"/>
                  </a:lnTo>
                  <a:lnTo>
                    <a:pt x="1419" y="253"/>
                  </a:lnTo>
                  <a:lnTo>
                    <a:pt x="1334" y="180"/>
                  </a:lnTo>
                  <a:lnTo>
                    <a:pt x="1130" y="65"/>
                  </a:lnTo>
                  <a:close/>
                </a:path>
              </a:pathLst>
            </a:custGeom>
            <a:solidFill>
              <a:srgbClr val="CCFF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06" name="Google Shape;106;p5"/>
            <p:cNvSpPr/>
            <p:nvPr/>
          </p:nvSpPr>
          <p:spPr>
            <a:xfrm>
              <a:off x="6805612" y="5281612"/>
              <a:ext cx="1516062" cy="1114425"/>
            </a:xfrm>
            <a:custGeom>
              <a:avLst/>
              <a:gdLst/>
              <a:ahLst/>
              <a:cxnLst/>
              <a:rect l="0" t="0" r="0" b="0"/>
              <a:pathLst>
                <a:path w="2865" h="2106" extrusionOk="0">
                  <a:moveTo>
                    <a:pt x="2025" y="303"/>
                  </a:moveTo>
                  <a:lnTo>
                    <a:pt x="1497" y="422"/>
                  </a:lnTo>
                  <a:lnTo>
                    <a:pt x="1140" y="459"/>
                  </a:lnTo>
                  <a:lnTo>
                    <a:pt x="593" y="0"/>
                  </a:lnTo>
                  <a:lnTo>
                    <a:pt x="419" y="38"/>
                  </a:lnTo>
                  <a:lnTo>
                    <a:pt x="183" y="651"/>
                  </a:lnTo>
                  <a:lnTo>
                    <a:pt x="100" y="1026"/>
                  </a:lnTo>
                  <a:lnTo>
                    <a:pt x="0" y="1099"/>
                  </a:lnTo>
                  <a:lnTo>
                    <a:pt x="9" y="1191"/>
                  </a:lnTo>
                  <a:lnTo>
                    <a:pt x="109" y="1218"/>
                  </a:lnTo>
                  <a:lnTo>
                    <a:pt x="237" y="1191"/>
                  </a:lnTo>
                  <a:lnTo>
                    <a:pt x="264" y="1108"/>
                  </a:lnTo>
                  <a:lnTo>
                    <a:pt x="228" y="1053"/>
                  </a:lnTo>
                  <a:lnTo>
                    <a:pt x="195" y="1038"/>
                  </a:lnTo>
                  <a:lnTo>
                    <a:pt x="173" y="1032"/>
                  </a:lnTo>
                  <a:lnTo>
                    <a:pt x="171" y="1032"/>
                  </a:lnTo>
                  <a:lnTo>
                    <a:pt x="171" y="1029"/>
                  </a:lnTo>
                  <a:lnTo>
                    <a:pt x="183" y="1017"/>
                  </a:lnTo>
                  <a:lnTo>
                    <a:pt x="237" y="742"/>
                  </a:lnTo>
                  <a:lnTo>
                    <a:pt x="355" y="422"/>
                  </a:lnTo>
                  <a:lnTo>
                    <a:pt x="529" y="56"/>
                  </a:lnTo>
                  <a:lnTo>
                    <a:pt x="857" y="376"/>
                  </a:lnTo>
                  <a:lnTo>
                    <a:pt x="1021" y="550"/>
                  </a:lnTo>
                  <a:lnTo>
                    <a:pt x="958" y="1062"/>
                  </a:lnTo>
                  <a:lnTo>
                    <a:pt x="876" y="1594"/>
                  </a:lnTo>
                  <a:lnTo>
                    <a:pt x="857" y="1914"/>
                  </a:lnTo>
                  <a:lnTo>
                    <a:pt x="766" y="1960"/>
                  </a:lnTo>
                  <a:lnTo>
                    <a:pt x="748" y="2051"/>
                  </a:lnTo>
                  <a:lnTo>
                    <a:pt x="831" y="2106"/>
                  </a:lnTo>
                  <a:lnTo>
                    <a:pt x="1013" y="2088"/>
                  </a:lnTo>
                  <a:lnTo>
                    <a:pt x="1122" y="2005"/>
                  </a:lnTo>
                  <a:lnTo>
                    <a:pt x="1059" y="1922"/>
                  </a:lnTo>
                  <a:lnTo>
                    <a:pt x="985" y="1904"/>
                  </a:lnTo>
                  <a:lnTo>
                    <a:pt x="994" y="1557"/>
                  </a:lnTo>
                  <a:lnTo>
                    <a:pt x="1049" y="1044"/>
                  </a:lnTo>
                  <a:lnTo>
                    <a:pt x="1059" y="1001"/>
                  </a:lnTo>
                  <a:lnTo>
                    <a:pt x="1089" y="754"/>
                  </a:lnTo>
                  <a:lnTo>
                    <a:pt x="1089" y="657"/>
                  </a:lnTo>
                  <a:lnTo>
                    <a:pt x="1098" y="635"/>
                  </a:lnTo>
                  <a:lnTo>
                    <a:pt x="1104" y="625"/>
                  </a:lnTo>
                  <a:lnTo>
                    <a:pt x="1150" y="577"/>
                  </a:lnTo>
                  <a:lnTo>
                    <a:pt x="2153" y="376"/>
                  </a:lnTo>
                  <a:lnTo>
                    <a:pt x="2317" y="659"/>
                  </a:lnTo>
                  <a:lnTo>
                    <a:pt x="2591" y="1521"/>
                  </a:lnTo>
                  <a:lnTo>
                    <a:pt x="2508" y="1602"/>
                  </a:lnTo>
                  <a:lnTo>
                    <a:pt x="2500" y="1703"/>
                  </a:lnTo>
                  <a:lnTo>
                    <a:pt x="2627" y="1730"/>
                  </a:lnTo>
                  <a:lnTo>
                    <a:pt x="2773" y="1694"/>
                  </a:lnTo>
                  <a:lnTo>
                    <a:pt x="2865" y="1594"/>
                  </a:lnTo>
                  <a:lnTo>
                    <a:pt x="2809" y="1511"/>
                  </a:lnTo>
                  <a:lnTo>
                    <a:pt x="2682" y="1511"/>
                  </a:lnTo>
                  <a:lnTo>
                    <a:pt x="2573" y="1181"/>
                  </a:lnTo>
                  <a:lnTo>
                    <a:pt x="2472" y="742"/>
                  </a:lnTo>
                  <a:lnTo>
                    <a:pt x="2262" y="376"/>
                  </a:lnTo>
                  <a:lnTo>
                    <a:pt x="2199" y="285"/>
                  </a:lnTo>
                  <a:lnTo>
                    <a:pt x="2025" y="303"/>
                  </a:lnTo>
                  <a:close/>
                </a:path>
              </a:pathLst>
            </a:custGeom>
            <a:solidFill>
              <a:srgbClr val="CC99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07" name="Google Shape;107;p5"/>
            <p:cNvSpPr/>
            <p:nvPr/>
          </p:nvSpPr>
          <p:spPr>
            <a:xfrm>
              <a:off x="6921500" y="5121275"/>
              <a:ext cx="1235075" cy="538162"/>
            </a:xfrm>
            <a:custGeom>
              <a:avLst/>
              <a:gdLst/>
              <a:ahLst/>
              <a:cxnLst/>
              <a:rect l="0" t="0" r="0" b="0"/>
              <a:pathLst>
                <a:path w="2332" h="1016" extrusionOk="0">
                  <a:moveTo>
                    <a:pt x="1432" y="10"/>
                  </a:moveTo>
                  <a:lnTo>
                    <a:pt x="1375" y="0"/>
                  </a:lnTo>
                  <a:lnTo>
                    <a:pt x="1167" y="6"/>
                  </a:lnTo>
                  <a:lnTo>
                    <a:pt x="267" y="95"/>
                  </a:lnTo>
                  <a:lnTo>
                    <a:pt x="140" y="122"/>
                  </a:lnTo>
                  <a:lnTo>
                    <a:pt x="51" y="152"/>
                  </a:lnTo>
                  <a:lnTo>
                    <a:pt x="24" y="168"/>
                  </a:lnTo>
                  <a:lnTo>
                    <a:pt x="6" y="186"/>
                  </a:lnTo>
                  <a:lnTo>
                    <a:pt x="0" y="211"/>
                  </a:lnTo>
                  <a:lnTo>
                    <a:pt x="0" y="241"/>
                  </a:lnTo>
                  <a:lnTo>
                    <a:pt x="12" y="275"/>
                  </a:lnTo>
                  <a:lnTo>
                    <a:pt x="33" y="314"/>
                  </a:lnTo>
                  <a:lnTo>
                    <a:pt x="51" y="340"/>
                  </a:lnTo>
                  <a:lnTo>
                    <a:pt x="130" y="433"/>
                  </a:lnTo>
                  <a:lnTo>
                    <a:pt x="580" y="846"/>
                  </a:lnTo>
                  <a:lnTo>
                    <a:pt x="729" y="955"/>
                  </a:lnTo>
                  <a:lnTo>
                    <a:pt x="812" y="998"/>
                  </a:lnTo>
                  <a:lnTo>
                    <a:pt x="846" y="1010"/>
                  </a:lnTo>
                  <a:lnTo>
                    <a:pt x="872" y="1016"/>
                  </a:lnTo>
                  <a:lnTo>
                    <a:pt x="961" y="1014"/>
                  </a:lnTo>
                  <a:lnTo>
                    <a:pt x="1003" y="1008"/>
                  </a:lnTo>
                  <a:lnTo>
                    <a:pt x="1030" y="1001"/>
                  </a:lnTo>
                  <a:lnTo>
                    <a:pt x="1058" y="998"/>
                  </a:lnTo>
                  <a:lnTo>
                    <a:pt x="1742" y="842"/>
                  </a:lnTo>
                  <a:lnTo>
                    <a:pt x="2244" y="761"/>
                  </a:lnTo>
                  <a:lnTo>
                    <a:pt x="2277" y="748"/>
                  </a:lnTo>
                  <a:lnTo>
                    <a:pt x="2317" y="727"/>
                  </a:lnTo>
                  <a:lnTo>
                    <a:pt x="2326" y="714"/>
                  </a:lnTo>
                  <a:lnTo>
                    <a:pt x="2332" y="702"/>
                  </a:lnTo>
                  <a:lnTo>
                    <a:pt x="2332" y="672"/>
                  </a:lnTo>
                  <a:lnTo>
                    <a:pt x="2326" y="650"/>
                  </a:lnTo>
                  <a:lnTo>
                    <a:pt x="2305" y="599"/>
                  </a:lnTo>
                  <a:lnTo>
                    <a:pt x="2265" y="532"/>
                  </a:lnTo>
                  <a:lnTo>
                    <a:pt x="2211" y="464"/>
                  </a:lnTo>
                  <a:lnTo>
                    <a:pt x="2144" y="403"/>
                  </a:lnTo>
                  <a:lnTo>
                    <a:pt x="2061" y="354"/>
                  </a:lnTo>
                  <a:lnTo>
                    <a:pt x="1806" y="245"/>
                  </a:lnTo>
                  <a:lnTo>
                    <a:pt x="1718" y="192"/>
                  </a:lnTo>
                  <a:lnTo>
                    <a:pt x="1569" y="71"/>
                  </a:lnTo>
                  <a:lnTo>
                    <a:pt x="1530" y="46"/>
                  </a:lnTo>
                  <a:lnTo>
                    <a:pt x="1484" y="25"/>
                  </a:lnTo>
                  <a:lnTo>
                    <a:pt x="1432" y="10"/>
                  </a:lnTo>
                  <a:close/>
                </a:path>
              </a:pathLst>
            </a:custGeom>
            <a:solidFill>
              <a:srgbClr val="71BF6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08" name="Google Shape;108;p5"/>
            <p:cNvSpPr/>
            <p:nvPr/>
          </p:nvSpPr>
          <p:spPr>
            <a:xfrm>
              <a:off x="7205662" y="4191000"/>
              <a:ext cx="881062" cy="1328737"/>
            </a:xfrm>
            <a:custGeom>
              <a:avLst/>
              <a:gdLst/>
              <a:ahLst/>
              <a:cxnLst/>
              <a:rect l="0" t="0" r="0" b="0"/>
              <a:pathLst>
                <a:path w="1667" h="2509" extrusionOk="0">
                  <a:moveTo>
                    <a:pt x="1421" y="22"/>
                  </a:moveTo>
                  <a:lnTo>
                    <a:pt x="1308" y="0"/>
                  </a:lnTo>
                  <a:lnTo>
                    <a:pt x="1189" y="0"/>
                  </a:lnTo>
                  <a:lnTo>
                    <a:pt x="1131" y="12"/>
                  </a:lnTo>
                  <a:lnTo>
                    <a:pt x="1070" y="38"/>
                  </a:lnTo>
                  <a:lnTo>
                    <a:pt x="945" y="123"/>
                  </a:lnTo>
                  <a:lnTo>
                    <a:pt x="858" y="208"/>
                  </a:lnTo>
                  <a:lnTo>
                    <a:pt x="834" y="239"/>
                  </a:lnTo>
                  <a:lnTo>
                    <a:pt x="761" y="358"/>
                  </a:lnTo>
                  <a:lnTo>
                    <a:pt x="717" y="467"/>
                  </a:lnTo>
                  <a:lnTo>
                    <a:pt x="630" y="934"/>
                  </a:lnTo>
                  <a:lnTo>
                    <a:pt x="541" y="1194"/>
                  </a:lnTo>
                  <a:lnTo>
                    <a:pt x="499" y="1285"/>
                  </a:lnTo>
                  <a:lnTo>
                    <a:pt x="441" y="1365"/>
                  </a:lnTo>
                  <a:lnTo>
                    <a:pt x="404" y="1398"/>
                  </a:lnTo>
                  <a:lnTo>
                    <a:pt x="362" y="1426"/>
                  </a:lnTo>
                  <a:lnTo>
                    <a:pt x="174" y="1511"/>
                  </a:lnTo>
                  <a:lnTo>
                    <a:pt x="134" y="1536"/>
                  </a:lnTo>
                  <a:lnTo>
                    <a:pt x="103" y="1566"/>
                  </a:lnTo>
                  <a:lnTo>
                    <a:pt x="79" y="1603"/>
                  </a:lnTo>
                  <a:lnTo>
                    <a:pt x="45" y="1685"/>
                  </a:lnTo>
                  <a:lnTo>
                    <a:pt x="0" y="1997"/>
                  </a:lnTo>
                  <a:lnTo>
                    <a:pt x="3" y="2057"/>
                  </a:lnTo>
                  <a:lnTo>
                    <a:pt x="12" y="2090"/>
                  </a:lnTo>
                  <a:lnTo>
                    <a:pt x="27" y="2124"/>
                  </a:lnTo>
                  <a:lnTo>
                    <a:pt x="79" y="2204"/>
                  </a:lnTo>
                  <a:lnTo>
                    <a:pt x="119" y="2250"/>
                  </a:lnTo>
                  <a:lnTo>
                    <a:pt x="267" y="2393"/>
                  </a:lnTo>
                  <a:lnTo>
                    <a:pt x="420" y="2482"/>
                  </a:lnTo>
                  <a:lnTo>
                    <a:pt x="450" y="2491"/>
                  </a:lnTo>
                  <a:lnTo>
                    <a:pt x="593" y="2509"/>
                  </a:lnTo>
                  <a:lnTo>
                    <a:pt x="672" y="2506"/>
                  </a:lnTo>
                  <a:lnTo>
                    <a:pt x="912" y="2472"/>
                  </a:lnTo>
                  <a:lnTo>
                    <a:pt x="1113" y="2414"/>
                  </a:lnTo>
                  <a:lnTo>
                    <a:pt x="1167" y="2390"/>
                  </a:lnTo>
                  <a:lnTo>
                    <a:pt x="1271" y="2332"/>
                  </a:lnTo>
                  <a:lnTo>
                    <a:pt x="1316" y="2298"/>
                  </a:lnTo>
                  <a:lnTo>
                    <a:pt x="1399" y="2216"/>
                  </a:lnTo>
                  <a:lnTo>
                    <a:pt x="1469" y="2122"/>
                  </a:lnTo>
                  <a:lnTo>
                    <a:pt x="1524" y="2009"/>
                  </a:lnTo>
                  <a:lnTo>
                    <a:pt x="1563" y="1883"/>
                  </a:lnTo>
                  <a:lnTo>
                    <a:pt x="1633" y="1499"/>
                  </a:lnTo>
                  <a:lnTo>
                    <a:pt x="1667" y="787"/>
                  </a:lnTo>
                  <a:lnTo>
                    <a:pt x="1655" y="443"/>
                  </a:lnTo>
                  <a:lnTo>
                    <a:pt x="1637" y="333"/>
                  </a:lnTo>
                  <a:lnTo>
                    <a:pt x="1593" y="206"/>
                  </a:lnTo>
                  <a:lnTo>
                    <a:pt x="1538" y="107"/>
                  </a:lnTo>
                  <a:lnTo>
                    <a:pt x="1496" y="62"/>
                  </a:lnTo>
                  <a:lnTo>
                    <a:pt x="1472" y="44"/>
                  </a:lnTo>
                  <a:lnTo>
                    <a:pt x="1421" y="22"/>
                  </a:lnTo>
                  <a:close/>
                </a:path>
              </a:pathLst>
            </a:custGeom>
            <a:solidFill>
              <a:srgbClr val="CCFF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09" name="Google Shape;109;p5"/>
            <p:cNvSpPr/>
            <p:nvPr/>
          </p:nvSpPr>
          <p:spPr>
            <a:xfrm>
              <a:off x="7689850" y="5067300"/>
              <a:ext cx="230187" cy="557212"/>
            </a:xfrm>
            <a:custGeom>
              <a:avLst/>
              <a:gdLst/>
              <a:ahLst/>
              <a:cxnLst/>
              <a:rect l="0" t="0" r="0" b="0"/>
              <a:pathLst>
                <a:path w="435" h="1052" extrusionOk="0">
                  <a:moveTo>
                    <a:pt x="246" y="30"/>
                  </a:moveTo>
                  <a:lnTo>
                    <a:pt x="240" y="89"/>
                  </a:lnTo>
                  <a:lnTo>
                    <a:pt x="234" y="308"/>
                  </a:lnTo>
                  <a:lnTo>
                    <a:pt x="179" y="625"/>
                  </a:lnTo>
                  <a:lnTo>
                    <a:pt x="141" y="750"/>
                  </a:lnTo>
                  <a:lnTo>
                    <a:pt x="18" y="973"/>
                  </a:lnTo>
                  <a:lnTo>
                    <a:pt x="6" y="1004"/>
                  </a:lnTo>
                  <a:lnTo>
                    <a:pt x="0" y="1028"/>
                  </a:lnTo>
                  <a:lnTo>
                    <a:pt x="6" y="1044"/>
                  </a:lnTo>
                  <a:lnTo>
                    <a:pt x="18" y="1052"/>
                  </a:lnTo>
                  <a:lnTo>
                    <a:pt x="62" y="1052"/>
                  </a:lnTo>
                  <a:lnTo>
                    <a:pt x="88" y="1044"/>
                  </a:lnTo>
                  <a:lnTo>
                    <a:pt x="143" y="1018"/>
                  </a:lnTo>
                  <a:lnTo>
                    <a:pt x="186" y="979"/>
                  </a:lnTo>
                  <a:lnTo>
                    <a:pt x="232" y="921"/>
                  </a:lnTo>
                  <a:lnTo>
                    <a:pt x="296" y="809"/>
                  </a:lnTo>
                  <a:lnTo>
                    <a:pt x="344" y="683"/>
                  </a:lnTo>
                  <a:lnTo>
                    <a:pt x="375" y="530"/>
                  </a:lnTo>
                  <a:lnTo>
                    <a:pt x="435" y="81"/>
                  </a:lnTo>
                  <a:lnTo>
                    <a:pt x="429" y="30"/>
                  </a:lnTo>
                  <a:lnTo>
                    <a:pt x="420" y="14"/>
                  </a:lnTo>
                  <a:lnTo>
                    <a:pt x="408" y="6"/>
                  </a:lnTo>
                  <a:lnTo>
                    <a:pt x="393" y="2"/>
                  </a:lnTo>
                  <a:lnTo>
                    <a:pt x="375" y="2"/>
                  </a:lnTo>
                  <a:lnTo>
                    <a:pt x="323" y="12"/>
                  </a:lnTo>
                  <a:lnTo>
                    <a:pt x="298" y="12"/>
                  </a:lnTo>
                  <a:lnTo>
                    <a:pt x="290" y="6"/>
                  </a:lnTo>
                  <a:lnTo>
                    <a:pt x="272" y="0"/>
                  </a:lnTo>
                  <a:lnTo>
                    <a:pt x="264" y="0"/>
                  </a:lnTo>
                  <a:lnTo>
                    <a:pt x="258" y="6"/>
                  </a:lnTo>
                  <a:lnTo>
                    <a:pt x="252" y="14"/>
                  </a:lnTo>
                  <a:lnTo>
                    <a:pt x="246" y="30"/>
                  </a:lnTo>
                  <a:close/>
                </a:path>
              </a:pathLst>
            </a:custGeom>
            <a:solidFill>
              <a:srgbClr val="CC99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10" name="Google Shape;110;p5"/>
            <p:cNvSpPr/>
            <p:nvPr/>
          </p:nvSpPr>
          <p:spPr>
            <a:xfrm>
              <a:off x="7345362" y="4541837"/>
              <a:ext cx="1012825" cy="715962"/>
            </a:xfrm>
            <a:custGeom>
              <a:avLst/>
              <a:gdLst/>
              <a:ahLst/>
              <a:cxnLst/>
              <a:rect l="0" t="0" r="0" b="0"/>
              <a:pathLst>
                <a:path w="1915" h="1352" extrusionOk="0">
                  <a:moveTo>
                    <a:pt x="1822" y="0"/>
                  </a:moveTo>
                  <a:lnTo>
                    <a:pt x="1717" y="0"/>
                  </a:lnTo>
                  <a:lnTo>
                    <a:pt x="863" y="162"/>
                  </a:lnTo>
                  <a:lnTo>
                    <a:pt x="492" y="217"/>
                  </a:lnTo>
                  <a:lnTo>
                    <a:pt x="179" y="229"/>
                  </a:lnTo>
                  <a:lnTo>
                    <a:pt x="94" y="244"/>
                  </a:lnTo>
                  <a:lnTo>
                    <a:pt x="64" y="253"/>
                  </a:lnTo>
                  <a:lnTo>
                    <a:pt x="42" y="265"/>
                  </a:lnTo>
                  <a:lnTo>
                    <a:pt x="30" y="274"/>
                  </a:lnTo>
                  <a:lnTo>
                    <a:pt x="20" y="286"/>
                  </a:lnTo>
                  <a:lnTo>
                    <a:pt x="18" y="304"/>
                  </a:lnTo>
                  <a:lnTo>
                    <a:pt x="18" y="330"/>
                  </a:lnTo>
                  <a:lnTo>
                    <a:pt x="8" y="424"/>
                  </a:lnTo>
                  <a:lnTo>
                    <a:pt x="0" y="766"/>
                  </a:lnTo>
                  <a:lnTo>
                    <a:pt x="6" y="921"/>
                  </a:lnTo>
                  <a:lnTo>
                    <a:pt x="42" y="1193"/>
                  </a:lnTo>
                  <a:lnTo>
                    <a:pt x="70" y="1269"/>
                  </a:lnTo>
                  <a:lnTo>
                    <a:pt x="94" y="1300"/>
                  </a:lnTo>
                  <a:lnTo>
                    <a:pt x="121" y="1324"/>
                  </a:lnTo>
                  <a:lnTo>
                    <a:pt x="155" y="1340"/>
                  </a:lnTo>
                  <a:lnTo>
                    <a:pt x="191" y="1348"/>
                  </a:lnTo>
                  <a:lnTo>
                    <a:pt x="234" y="1352"/>
                  </a:lnTo>
                  <a:lnTo>
                    <a:pt x="562" y="1312"/>
                  </a:lnTo>
                  <a:lnTo>
                    <a:pt x="1742" y="1111"/>
                  </a:lnTo>
                  <a:lnTo>
                    <a:pt x="1842" y="1071"/>
                  </a:lnTo>
                  <a:lnTo>
                    <a:pt x="1861" y="1059"/>
                  </a:lnTo>
                  <a:lnTo>
                    <a:pt x="1876" y="1047"/>
                  </a:lnTo>
                  <a:lnTo>
                    <a:pt x="1888" y="1031"/>
                  </a:lnTo>
                  <a:lnTo>
                    <a:pt x="1897" y="1010"/>
                  </a:lnTo>
                  <a:lnTo>
                    <a:pt x="1915" y="921"/>
                  </a:lnTo>
                  <a:lnTo>
                    <a:pt x="1903" y="672"/>
                  </a:lnTo>
                  <a:lnTo>
                    <a:pt x="1909" y="213"/>
                  </a:lnTo>
                  <a:lnTo>
                    <a:pt x="1901" y="124"/>
                  </a:lnTo>
                  <a:lnTo>
                    <a:pt x="1882" y="45"/>
                  </a:lnTo>
                  <a:lnTo>
                    <a:pt x="1873" y="31"/>
                  </a:lnTo>
                  <a:lnTo>
                    <a:pt x="1861" y="15"/>
                  </a:lnTo>
                  <a:lnTo>
                    <a:pt x="1842" y="9"/>
                  </a:lnTo>
                  <a:lnTo>
                    <a:pt x="1822" y="0"/>
                  </a:lnTo>
                  <a:close/>
                </a:path>
              </a:pathLst>
            </a:custGeom>
            <a:solidFill>
              <a:srgbClr val="71BF6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11" name="Google Shape;111;p5"/>
            <p:cNvSpPr/>
            <p:nvPr/>
          </p:nvSpPr>
          <p:spPr>
            <a:xfrm>
              <a:off x="7375525" y="4579937"/>
              <a:ext cx="946150" cy="623887"/>
            </a:xfrm>
            <a:custGeom>
              <a:avLst/>
              <a:gdLst/>
              <a:ahLst/>
              <a:cxnLst/>
              <a:rect l="0" t="0" r="0" b="0"/>
              <a:pathLst>
                <a:path w="1788" h="1181" extrusionOk="0">
                  <a:moveTo>
                    <a:pt x="1778" y="12"/>
                  </a:moveTo>
                  <a:lnTo>
                    <a:pt x="1764" y="3"/>
                  </a:lnTo>
                  <a:lnTo>
                    <a:pt x="1752" y="0"/>
                  </a:lnTo>
                  <a:lnTo>
                    <a:pt x="1693" y="0"/>
                  </a:lnTo>
                  <a:lnTo>
                    <a:pt x="1678" y="3"/>
                  </a:lnTo>
                  <a:lnTo>
                    <a:pt x="1465" y="46"/>
                  </a:lnTo>
                  <a:lnTo>
                    <a:pt x="420" y="238"/>
                  </a:lnTo>
                  <a:lnTo>
                    <a:pt x="67" y="244"/>
                  </a:lnTo>
                  <a:lnTo>
                    <a:pt x="14" y="250"/>
                  </a:lnTo>
                  <a:lnTo>
                    <a:pt x="0" y="250"/>
                  </a:lnTo>
                  <a:lnTo>
                    <a:pt x="6" y="268"/>
                  </a:lnTo>
                  <a:lnTo>
                    <a:pt x="8" y="290"/>
                  </a:lnTo>
                  <a:lnTo>
                    <a:pt x="8" y="748"/>
                  </a:lnTo>
                  <a:lnTo>
                    <a:pt x="30" y="970"/>
                  </a:lnTo>
                  <a:lnTo>
                    <a:pt x="60" y="1074"/>
                  </a:lnTo>
                  <a:lnTo>
                    <a:pt x="87" y="1126"/>
                  </a:lnTo>
                  <a:lnTo>
                    <a:pt x="148" y="1171"/>
                  </a:lnTo>
                  <a:lnTo>
                    <a:pt x="198" y="1181"/>
                  </a:lnTo>
                  <a:lnTo>
                    <a:pt x="267" y="1181"/>
                  </a:lnTo>
                  <a:lnTo>
                    <a:pt x="313" y="1175"/>
                  </a:lnTo>
                  <a:lnTo>
                    <a:pt x="343" y="1175"/>
                  </a:lnTo>
                  <a:lnTo>
                    <a:pt x="1040" y="1096"/>
                  </a:lnTo>
                  <a:lnTo>
                    <a:pt x="1252" y="1056"/>
                  </a:lnTo>
                  <a:lnTo>
                    <a:pt x="1502" y="983"/>
                  </a:lnTo>
                  <a:lnTo>
                    <a:pt x="1666" y="922"/>
                  </a:lnTo>
                  <a:lnTo>
                    <a:pt x="1720" y="910"/>
                  </a:lnTo>
                  <a:lnTo>
                    <a:pt x="1730" y="903"/>
                  </a:lnTo>
                  <a:lnTo>
                    <a:pt x="1738" y="894"/>
                  </a:lnTo>
                  <a:lnTo>
                    <a:pt x="1744" y="876"/>
                  </a:lnTo>
                  <a:lnTo>
                    <a:pt x="1758" y="818"/>
                  </a:lnTo>
                  <a:lnTo>
                    <a:pt x="1754" y="406"/>
                  </a:lnTo>
                  <a:lnTo>
                    <a:pt x="1788" y="64"/>
                  </a:lnTo>
                  <a:lnTo>
                    <a:pt x="1782" y="21"/>
                  </a:lnTo>
                  <a:lnTo>
                    <a:pt x="1778" y="12"/>
                  </a:lnTo>
                  <a:close/>
                </a:path>
              </a:pathLst>
            </a:custGeom>
            <a:solidFill>
              <a:srgbClr val="9ED39D"/>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12" name="Google Shape;112;p5"/>
            <p:cNvSpPr/>
            <p:nvPr/>
          </p:nvSpPr>
          <p:spPr>
            <a:xfrm>
              <a:off x="6972300" y="5032375"/>
              <a:ext cx="406400" cy="384175"/>
            </a:xfrm>
            <a:custGeom>
              <a:avLst/>
              <a:gdLst/>
              <a:ahLst/>
              <a:cxnLst/>
              <a:rect l="0" t="0" r="0" b="0"/>
              <a:pathLst>
                <a:path w="770" h="726" extrusionOk="0">
                  <a:moveTo>
                    <a:pt x="302" y="0"/>
                  </a:moveTo>
                  <a:lnTo>
                    <a:pt x="201" y="2"/>
                  </a:lnTo>
                  <a:lnTo>
                    <a:pt x="58" y="42"/>
                  </a:lnTo>
                  <a:lnTo>
                    <a:pt x="24" y="61"/>
                  </a:lnTo>
                  <a:lnTo>
                    <a:pt x="15" y="69"/>
                  </a:lnTo>
                  <a:lnTo>
                    <a:pt x="6" y="79"/>
                  </a:lnTo>
                  <a:lnTo>
                    <a:pt x="0" y="100"/>
                  </a:lnTo>
                  <a:lnTo>
                    <a:pt x="6" y="128"/>
                  </a:lnTo>
                  <a:lnTo>
                    <a:pt x="18" y="156"/>
                  </a:lnTo>
                  <a:lnTo>
                    <a:pt x="92" y="253"/>
                  </a:lnTo>
                  <a:lnTo>
                    <a:pt x="152" y="316"/>
                  </a:lnTo>
                  <a:lnTo>
                    <a:pt x="389" y="524"/>
                  </a:lnTo>
                  <a:lnTo>
                    <a:pt x="645" y="692"/>
                  </a:lnTo>
                  <a:lnTo>
                    <a:pt x="720" y="723"/>
                  </a:lnTo>
                  <a:lnTo>
                    <a:pt x="736" y="726"/>
                  </a:lnTo>
                  <a:lnTo>
                    <a:pt x="748" y="723"/>
                  </a:lnTo>
                  <a:lnTo>
                    <a:pt x="758" y="720"/>
                  </a:lnTo>
                  <a:lnTo>
                    <a:pt x="764" y="710"/>
                  </a:lnTo>
                  <a:lnTo>
                    <a:pt x="770" y="680"/>
                  </a:lnTo>
                  <a:lnTo>
                    <a:pt x="766" y="656"/>
                  </a:lnTo>
                  <a:lnTo>
                    <a:pt x="766" y="631"/>
                  </a:lnTo>
                  <a:lnTo>
                    <a:pt x="736" y="500"/>
                  </a:lnTo>
                  <a:lnTo>
                    <a:pt x="663" y="295"/>
                  </a:lnTo>
                  <a:lnTo>
                    <a:pt x="609" y="201"/>
                  </a:lnTo>
                  <a:lnTo>
                    <a:pt x="542" y="124"/>
                  </a:lnTo>
                  <a:lnTo>
                    <a:pt x="462" y="63"/>
                  </a:lnTo>
                  <a:lnTo>
                    <a:pt x="383" y="18"/>
                  </a:lnTo>
                  <a:lnTo>
                    <a:pt x="344" y="6"/>
                  </a:lnTo>
                  <a:lnTo>
                    <a:pt x="302" y="0"/>
                  </a:lnTo>
                  <a:close/>
                </a:path>
              </a:pathLst>
            </a:custGeom>
            <a:solidFill>
              <a:srgbClr val="CCFF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13" name="Google Shape;113;p5"/>
            <p:cNvSpPr/>
            <p:nvPr/>
          </p:nvSpPr>
          <p:spPr>
            <a:xfrm>
              <a:off x="6780212" y="3829050"/>
              <a:ext cx="993775" cy="714375"/>
            </a:xfrm>
            <a:custGeom>
              <a:avLst/>
              <a:gdLst/>
              <a:ahLst/>
              <a:cxnLst/>
              <a:rect l="0" t="0" r="0" b="0"/>
              <a:pathLst>
                <a:path w="1877" h="1352" extrusionOk="0">
                  <a:moveTo>
                    <a:pt x="587" y="18"/>
                  </a:moveTo>
                  <a:lnTo>
                    <a:pt x="565" y="30"/>
                  </a:lnTo>
                  <a:lnTo>
                    <a:pt x="547" y="52"/>
                  </a:lnTo>
                  <a:lnTo>
                    <a:pt x="523" y="67"/>
                  </a:lnTo>
                  <a:lnTo>
                    <a:pt x="511" y="73"/>
                  </a:lnTo>
                  <a:lnTo>
                    <a:pt x="496" y="73"/>
                  </a:lnTo>
                  <a:lnTo>
                    <a:pt x="478" y="70"/>
                  </a:lnTo>
                  <a:lnTo>
                    <a:pt x="456" y="61"/>
                  </a:lnTo>
                  <a:lnTo>
                    <a:pt x="368" y="10"/>
                  </a:lnTo>
                  <a:lnTo>
                    <a:pt x="347" y="3"/>
                  </a:lnTo>
                  <a:lnTo>
                    <a:pt x="331" y="0"/>
                  </a:lnTo>
                  <a:lnTo>
                    <a:pt x="319" y="3"/>
                  </a:lnTo>
                  <a:lnTo>
                    <a:pt x="295" y="18"/>
                  </a:lnTo>
                  <a:lnTo>
                    <a:pt x="286" y="30"/>
                  </a:lnTo>
                  <a:lnTo>
                    <a:pt x="271" y="61"/>
                  </a:lnTo>
                  <a:lnTo>
                    <a:pt x="268" y="79"/>
                  </a:lnTo>
                  <a:lnTo>
                    <a:pt x="268" y="101"/>
                  </a:lnTo>
                  <a:lnTo>
                    <a:pt x="274" y="125"/>
                  </a:lnTo>
                  <a:lnTo>
                    <a:pt x="353" y="308"/>
                  </a:lnTo>
                  <a:lnTo>
                    <a:pt x="350" y="338"/>
                  </a:lnTo>
                  <a:lnTo>
                    <a:pt x="337" y="366"/>
                  </a:lnTo>
                  <a:lnTo>
                    <a:pt x="319" y="391"/>
                  </a:lnTo>
                  <a:lnTo>
                    <a:pt x="295" y="418"/>
                  </a:lnTo>
                  <a:lnTo>
                    <a:pt x="204" y="498"/>
                  </a:lnTo>
                  <a:lnTo>
                    <a:pt x="174" y="530"/>
                  </a:lnTo>
                  <a:lnTo>
                    <a:pt x="149" y="568"/>
                  </a:lnTo>
                  <a:lnTo>
                    <a:pt x="79" y="714"/>
                  </a:lnTo>
                  <a:lnTo>
                    <a:pt x="22" y="882"/>
                  </a:lnTo>
                  <a:lnTo>
                    <a:pt x="4" y="979"/>
                  </a:lnTo>
                  <a:lnTo>
                    <a:pt x="0" y="1022"/>
                  </a:lnTo>
                  <a:lnTo>
                    <a:pt x="6" y="1108"/>
                  </a:lnTo>
                  <a:lnTo>
                    <a:pt x="28" y="1184"/>
                  </a:lnTo>
                  <a:lnTo>
                    <a:pt x="46" y="1218"/>
                  </a:lnTo>
                  <a:lnTo>
                    <a:pt x="67" y="1248"/>
                  </a:lnTo>
                  <a:lnTo>
                    <a:pt x="95" y="1273"/>
                  </a:lnTo>
                  <a:lnTo>
                    <a:pt x="128" y="1293"/>
                  </a:lnTo>
                  <a:lnTo>
                    <a:pt x="164" y="1309"/>
                  </a:lnTo>
                  <a:lnTo>
                    <a:pt x="206" y="1321"/>
                  </a:lnTo>
                  <a:lnTo>
                    <a:pt x="356" y="1340"/>
                  </a:lnTo>
                  <a:lnTo>
                    <a:pt x="785" y="1352"/>
                  </a:lnTo>
                  <a:lnTo>
                    <a:pt x="1277" y="1319"/>
                  </a:lnTo>
                  <a:lnTo>
                    <a:pt x="1584" y="1260"/>
                  </a:lnTo>
                  <a:lnTo>
                    <a:pt x="1675" y="1230"/>
                  </a:lnTo>
                  <a:lnTo>
                    <a:pt x="1742" y="1193"/>
                  </a:lnTo>
                  <a:lnTo>
                    <a:pt x="1776" y="1163"/>
                  </a:lnTo>
                  <a:lnTo>
                    <a:pt x="1825" y="1092"/>
                  </a:lnTo>
                  <a:lnTo>
                    <a:pt x="1859" y="989"/>
                  </a:lnTo>
                  <a:lnTo>
                    <a:pt x="1877" y="876"/>
                  </a:lnTo>
                  <a:lnTo>
                    <a:pt x="1867" y="821"/>
                  </a:lnTo>
                  <a:lnTo>
                    <a:pt x="1855" y="803"/>
                  </a:lnTo>
                  <a:lnTo>
                    <a:pt x="1837" y="791"/>
                  </a:lnTo>
                  <a:lnTo>
                    <a:pt x="1810" y="787"/>
                  </a:lnTo>
                  <a:lnTo>
                    <a:pt x="1792" y="791"/>
                  </a:lnTo>
                  <a:lnTo>
                    <a:pt x="1675" y="839"/>
                  </a:lnTo>
                  <a:lnTo>
                    <a:pt x="1417" y="971"/>
                  </a:lnTo>
                  <a:lnTo>
                    <a:pt x="1092" y="1084"/>
                  </a:lnTo>
                  <a:lnTo>
                    <a:pt x="812" y="1163"/>
                  </a:lnTo>
                  <a:lnTo>
                    <a:pt x="581" y="1196"/>
                  </a:lnTo>
                  <a:lnTo>
                    <a:pt x="450" y="1193"/>
                  </a:lnTo>
                  <a:lnTo>
                    <a:pt x="335" y="1172"/>
                  </a:lnTo>
                  <a:lnTo>
                    <a:pt x="286" y="1157"/>
                  </a:lnTo>
                  <a:lnTo>
                    <a:pt x="246" y="1139"/>
                  </a:lnTo>
                  <a:lnTo>
                    <a:pt x="214" y="1117"/>
                  </a:lnTo>
                  <a:lnTo>
                    <a:pt x="188" y="1090"/>
                  </a:lnTo>
                  <a:lnTo>
                    <a:pt x="170" y="1056"/>
                  </a:lnTo>
                  <a:lnTo>
                    <a:pt x="161" y="1019"/>
                  </a:lnTo>
                  <a:lnTo>
                    <a:pt x="158" y="979"/>
                  </a:lnTo>
                  <a:lnTo>
                    <a:pt x="167" y="894"/>
                  </a:lnTo>
                  <a:lnTo>
                    <a:pt x="194" y="815"/>
                  </a:lnTo>
                  <a:lnTo>
                    <a:pt x="246" y="732"/>
                  </a:lnTo>
                  <a:lnTo>
                    <a:pt x="362" y="607"/>
                  </a:lnTo>
                  <a:lnTo>
                    <a:pt x="444" y="544"/>
                  </a:lnTo>
                  <a:lnTo>
                    <a:pt x="478" y="522"/>
                  </a:lnTo>
                  <a:lnTo>
                    <a:pt x="508" y="510"/>
                  </a:lnTo>
                  <a:lnTo>
                    <a:pt x="572" y="512"/>
                  </a:lnTo>
                  <a:lnTo>
                    <a:pt x="660" y="540"/>
                  </a:lnTo>
                  <a:lnTo>
                    <a:pt x="715" y="550"/>
                  </a:lnTo>
                  <a:lnTo>
                    <a:pt x="827" y="540"/>
                  </a:lnTo>
                  <a:lnTo>
                    <a:pt x="876" y="528"/>
                  </a:lnTo>
                  <a:lnTo>
                    <a:pt x="916" y="504"/>
                  </a:lnTo>
                  <a:lnTo>
                    <a:pt x="931" y="485"/>
                  </a:lnTo>
                  <a:lnTo>
                    <a:pt x="940" y="464"/>
                  </a:lnTo>
                  <a:lnTo>
                    <a:pt x="955" y="412"/>
                  </a:lnTo>
                  <a:lnTo>
                    <a:pt x="961" y="360"/>
                  </a:lnTo>
                  <a:lnTo>
                    <a:pt x="961" y="320"/>
                  </a:lnTo>
                  <a:lnTo>
                    <a:pt x="955" y="290"/>
                  </a:lnTo>
                  <a:lnTo>
                    <a:pt x="943" y="265"/>
                  </a:lnTo>
                  <a:lnTo>
                    <a:pt x="928" y="251"/>
                  </a:lnTo>
                  <a:lnTo>
                    <a:pt x="916" y="247"/>
                  </a:lnTo>
                  <a:lnTo>
                    <a:pt x="906" y="247"/>
                  </a:lnTo>
                  <a:lnTo>
                    <a:pt x="894" y="253"/>
                  </a:lnTo>
                  <a:lnTo>
                    <a:pt x="886" y="265"/>
                  </a:lnTo>
                  <a:lnTo>
                    <a:pt x="870" y="281"/>
                  </a:lnTo>
                  <a:lnTo>
                    <a:pt x="858" y="299"/>
                  </a:lnTo>
                  <a:lnTo>
                    <a:pt x="812" y="348"/>
                  </a:lnTo>
                  <a:lnTo>
                    <a:pt x="797" y="358"/>
                  </a:lnTo>
                  <a:lnTo>
                    <a:pt x="761" y="370"/>
                  </a:lnTo>
                  <a:lnTo>
                    <a:pt x="672" y="370"/>
                  </a:lnTo>
                  <a:lnTo>
                    <a:pt x="658" y="366"/>
                  </a:lnTo>
                  <a:lnTo>
                    <a:pt x="642" y="358"/>
                  </a:lnTo>
                  <a:lnTo>
                    <a:pt x="624" y="330"/>
                  </a:lnTo>
                  <a:lnTo>
                    <a:pt x="614" y="290"/>
                  </a:lnTo>
                  <a:lnTo>
                    <a:pt x="611" y="226"/>
                  </a:lnTo>
                  <a:lnTo>
                    <a:pt x="614" y="210"/>
                  </a:lnTo>
                  <a:lnTo>
                    <a:pt x="620" y="198"/>
                  </a:lnTo>
                  <a:lnTo>
                    <a:pt x="632" y="186"/>
                  </a:lnTo>
                  <a:lnTo>
                    <a:pt x="690" y="150"/>
                  </a:lnTo>
                  <a:lnTo>
                    <a:pt x="700" y="141"/>
                  </a:lnTo>
                  <a:lnTo>
                    <a:pt x="706" y="129"/>
                  </a:lnTo>
                  <a:lnTo>
                    <a:pt x="709" y="103"/>
                  </a:lnTo>
                  <a:lnTo>
                    <a:pt x="703" y="73"/>
                  </a:lnTo>
                  <a:lnTo>
                    <a:pt x="694" y="46"/>
                  </a:lnTo>
                  <a:lnTo>
                    <a:pt x="688" y="36"/>
                  </a:lnTo>
                  <a:lnTo>
                    <a:pt x="678" y="28"/>
                  </a:lnTo>
                  <a:lnTo>
                    <a:pt x="660" y="18"/>
                  </a:lnTo>
                  <a:lnTo>
                    <a:pt x="636" y="12"/>
                  </a:lnTo>
                  <a:lnTo>
                    <a:pt x="611" y="12"/>
                  </a:lnTo>
                  <a:lnTo>
                    <a:pt x="587" y="18"/>
                  </a:lnTo>
                  <a:close/>
                </a:path>
              </a:pathLst>
            </a:custGeom>
            <a:solidFill>
              <a:srgbClr val="CCFF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14" name="Google Shape;114;p5"/>
            <p:cNvSpPr/>
            <p:nvPr/>
          </p:nvSpPr>
          <p:spPr>
            <a:xfrm>
              <a:off x="7529512" y="3448050"/>
              <a:ext cx="831850" cy="700087"/>
            </a:xfrm>
            <a:custGeom>
              <a:avLst/>
              <a:gdLst/>
              <a:ahLst/>
              <a:cxnLst/>
              <a:rect l="0" t="0" r="0" b="0"/>
              <a:pathLst>
                <a:path w="1572" h="1325" extrusionOk="0">
                  <a:moveTo>
                    <a:pt x="75" y="262"/>
                  </a:moveTo>
                  <a:lnTo>
                    <a:pt x="51" y="271"/>
                  </a:lnTo>
                  <a:lnTo>
                    <a:pt x="30" y="289"/>
                  </a:lnTo>
                  <a:lnTo>
                    <a:pt x="20" y="301"/>
                  </a:lnTo>
                  <a:lnTo>
                    <a:pt x="2" y="360"/>
                  </a:lnTo>
                  <a:lnTo>
                    <a:pt x="0" y="421"/>
                  </a:lnTo>
                  <a:lnTo>
                    <a:pt x="2" y="436"/>
                  </a:lnTo>
                  <a:lnTo>
                    <a:pt x="8" y="451"/>
                  </a:lnTo>
                  <a:lnTo>
                    <a:pt x="48" y="497"/>
                  </a:lnTo>
                  <a:lnTo>
                    <a:pt x="78" y="522"/>
                  </a:lnTo>
                  <a:lnTo>
                    <a:pt x="111" y="537"/>
                  </a:lnTo>
                  <a:lnTo>
                    <a:pt x="127" y="540"/>
                  </a:lnTo>
                  <a:lnTo>
                    <a:pt x="143" y="540"/>
                  </a:lnTo>
                  <a:lnTo>
                    <a:pt x="176" y="537"/>
                  </a:lnTo>
                  <a:lnTo>
                    <a:pt x="209" y="528"/>
                  </a:lnTo>
                  <a:lnTo>
                    <a:pt x="240" y="528"/>
                  </a:lnTo>
                  <a:lnTo>
                    <a:pt x="303" y="543"/>
                  </a:lnTo>
                  <a:lnTo>
                    <a:pt x="331" y="558"/>
                  </a:lnTo>
                  <a:lnTo>
                    <a:pt x="339" y="564"/>
                  </a:lnTo>
                  <a:lnTo>
                    <a:pt x="349" y="574"/>
                  </a:lnTo>
                  <a:lnTo>
                    <a:pt x="359" y="589"/>
                  </a:lnTo>
                  <a:lnTo>
                    <a:pt x="361" y="607"/>
                  </a:lnTo>
                  <a:lnTo>
                    <a:pt x="361" y="637"/>
                  </a:lnTo>
                  <a:lnTo>
                    <a:pt x="359" y="657"/>
                  </a:lnTo>
                  <a:lnTo>
                    <a:pt x="359" y="683"/>
                  </a:lnTo>
                  <a:lnTo>
                    <a:pt x="313" y="971"/>
                  </a:lnTo>
                  <a:lnTo>
                    <a:pt x="313" y="1016"/>
                  </a:lnTo>
                  <a:lnTo>
                    <a:pt x="321" y="1058"/>
                  </a:lnTo>
                  <a:lnTo>
                    <a:pt x="337" y="1096"/>
                  </a:lnTo>
                  <a:lnTo>
                    <a:pt x="383" y="1165"/>
                  </a:lnTo>
                  <a:lnTo>
                    <a:pt x="444" y="1224"/>
                  </a:lnTo>
                  <a:lnTo>
                    <a:pt x="519" y="1270"/>
                  </a:lnTo>
                  <a:lnTo>
                    <a:pt x="605" y="1303"/>
                  </a:lnTo>
                  <a:lnTo>
                    <a:pt x="763" y="1325"/>
                  </a:lnTo>
                  <a:lnTo>
                    <a:pt x="933" y="1306"/>
                  </a:lnTo>
                  <a:lnTo>
                    <a:pt x="1043" y="1264"/>
                  </a:lnTo>
                  <a:lnTo>
                    <a:pt x="1155" y="1193"/>
                  </a:lnTo>
                  <a:lnTo>
                    <a:pt x="1265" y="1104"/>
                  </a:lnTo>
                  <a:lnTo>
                    <a:pt x="1398" y="958"/>
                  </a:lnTo>
                  <a:lnTo>
                    <a:pt x="1431" y="906"/>
                  </a:lnTo>
                  <a:lnTo>
                    <a:pt x="1487" y="793"/>
                  </a:lnTo>
                  <a:lnTo>
                    <a:pt x="1554" y="562"/>
                  </a:lnTo>
                  <a:lnTo>
                    <a:pt x="1572" y="415"/>
                  </a:lnTo>
                  <a:lnTo>
                    <a:pt x="1566" y="327"/>
                  </a:lnTo>
                  <a:lnTo>
                    <a:pt x="1550" y="247"/>
                  </a:lnTo>
                  <a:lnTo>
                    <a:pt x="1526" y="180"/>
                  </a:lnTo>
                  <a:lnTo>
                    <a:pt x="1493" y="125"/>
                  </a:lnTo>
                  <a:lnTo>
                    <a:pt x="1447" y="82"/>
                  </a:lnTo>
                  <a:lnTo>
                    <a:pt x="1392" y="48"/>
                  </a:lnTo>
                  <a:lnTo>
                    <a:pt x="1304" y="15"/>
                  </a:lnTo>
                  <a:lnTo>
                    <a:pt x="1195" y="0"/>
                  </a:lnTo>
                  <a:lnTo>
                    <a:pt x="1043" y="6"/>
                  </a:lnTo>
                  <a:lnTo>
                    <a:pt x="894" y="42"/>
                  </a:lnTo>
                  <a:lnTo>
                    <a:pt x="789" y="88"/>
                  </a:lnTo>
                  <a:lnTo>
                    <a:pt x="735" y="125"/>
                  </a:lnTo>
                  <a:lnTo>
                    <a:pt x="711" y="149"/>
                  </a:lnTo>
                  <a:lnTo>
                    <a:pt x="638" y="250"/>
                  </a:lnTo>
                  <a:lnTo>
                    <a:pt x="595" y="289"/>
                  </a:lnTo>
                  <a:lnTo>
                    <a:pt x="492" y="345"/>
                  </a:lnTo>
                  <a:lnTo>
                    <a:pt x="434" y="360"/>
                  </a:lnTo>
                  <a:lnTo>
                    <a:pt x="377" y="363"/>
                  </a:lnTo>
                  <a:lnTo>
                    <a:pt x="315" y="348"/>
                  </a:lnTo>
                  <a:lnTo>
                    <a:pt x="254" y="317"/>
                  </a:lnTo>
                  <a:lnTo>
                    <a:pt x="228" y="299"/>
                  </a:lnTo>
                  <a:lnTo>
                    <a:pt x="149" y="262"/>
                  </a:lnTo>
                  <a:lnTo>
                    <a:pt x="109" y="256"/>
                  </a:lnTo>
                  <a:lnTo>
                    <a:pt x="75" y="262"/>
                  </a:lnTo>
                  <a:close/>
                </a:path>
              </a:pathLst>
            </a:custGeom>
            <a:solidFill>
              <a:srgbClr val="CCFF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15" name="Google Shape;115;p5"/>
            <p:cNvSpPr/>
            <p:nvPr/>
          </p:nvSpPr>
          <p:spPr>
            <a:xfrm>
              <a:off x="6858000" y="3709987"/>
              <a:ext cx="358775" cy="325437"/>
            </a:xfrm>
            <a:custGeom>
              <a:avLst/>
              <a:gdLst/>
              <a:ahLst/>
              <a:cxnLst/>
              <a:rect l="0" t="0" r="0" b="0"/>
              <a:pathLst>
                <a:path w="678" h="614" extrusionOk="0">
                  <a:moveTo>
                    <a:pt x="678" y="553"/>
                  </a:moveTo>
                  <a:lnTo>
                    <a:pt x="678" y="525"/>
                  </a:lnTo>
                  <a:lnTo>
                    <a:pt x="672" y="510"/>
                  </a:lnTo>
                  <a:lnTo>
                    <a:pt x="660" y="488"/>
                  </a:lnTo>
                  <a:lnTo>
                    <a:pt x="560" y="364"/>
                  </a:lnTo>
                  <a:lnTo>
                    <a:pt x="234" y="46"/>
                  </a:lnTo>
                  <a:lnTo>
                    <a:pt x="177" y="12"/>
                  </a:lnTo>
                  <a:lnTo>
                    <a:pt x="149" y="4"/>
                  </a:lnTo>
                  <a:lnTo>
                    <a:pt x="122" y="0"/>
                  </a:lnTo>
                  <a:lnTo>
                    <a:pt x="94" y="0"/>
                  </a:lnTo>
                  <a:lnTo>
                    <a:pt x="46" y="12"/>
                  </a:lnTo>
                  <a:lnTo>
                    <a:pt x="24" y="22"/>
                  </a:lnTo>
                  <a:lnTo>
                    <a:pt x="3" y="40"/>
                  </a:lnTo>
                  <a:lnTo>
                    <a:pt x="0" y="49"/>
                  </a:lnTo>
                  <a:lnTo>
                    <a:pt x="3" y="61"/>
                  </a:lnTo>
                  <a:lnTo>
                    <a:pt x="9" y="73"/>
                  </a:lnTo>
                  <a:lnTo>
                    <a:pt x="21" y="89"/>
                  </a:lnTo>
                  <a:lnTo>
                    <a:pt x="52" y="122"/>
                  </a:lnTo>
                  <a:lnTo>
                    <a:pt x="119" y="180"/>
                  </a:lnTo>
                  <a:lnTo>
                    <a:pt x="328" y="314"/>
                  </a:lnTo>
                  <a:lnTo>
                    <a:pt x="387" y="373"/>
                  </a:lnTo>
                  <a:lnTo>
                    <a:pt x="532" y="581"/>
                  </a:lnTo>
                  <a:lnTo>
                    <a:pt x="550" y="599"/>
                  </a:lnTo>
                  <a:lnTo>
                    <a:pt x="569" y="611"/>
                  </a:lnTo>
                  <a:lnTo>
                    <a:pt x="584" y="614"/>
                  </a:lnTo>
                  <a:lnTo>
                    <a:pt x="599" y="614"/>
                  </a:lnTo>
                  <a:lnTo>
                    <a:pt x="651" y="581"/>
                  </a:lnTo>
                  <a:lnTo>
                    <a:pt x="666" y="567"/>
                  </a:lnTo>
                  <a:lnTo>
                    <a:pt x="678" y="553"/>
                  </a:lnTo>
                  <a:close/>
                </a:path>
              </a:pathLst>
            </a:custGeom>
            <a:solidFill>
              <a:srgbClr val="FFCC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16" name="Google Shape;116;p5"/>
            <p:cNvSpPr/>
            <p:nvPr/>
          </p:nvSpPr>
          <p:spPr>
            <a:xfrm>
              <a:off x="4198937" y="4148137"/>
              <a:ext cx="650875" cy="1009650"/>
            </a:xfrm>
            <a:custGeom>
              <a:avLst/>
              <a:gdLst/>
              <a:ahLst/>
              <a:cxnLst/>
              <a:rect l="0" t="0" r="0" b="0"/>
              <a:pathLst>
                <a:path w="1229" h="1906" extrusionOk="0">
                  <a:moveTo>
                    <a:pt x="1159" y="6"/>
                  </a:moveTo>
                  <a:lnTo>
                    <a:pt x="1132" y="0"/>
                  </a:lnTo>
                  <a:lnTo>
                    <a:pt x="1114" y="0"/>
                  </a:lnTo>
                  <a:lnTo>
                    <a:pt x="788" y="115"/>
                  </a:lnTo>
                  <a:lnTo>
                    <a:pt x="311" y="320"/>
                  </a:lnTo>
                  <a:lnTo>
                    <a:pt x="168" y="402"/>
                  </a:lnTo>
                  <a:lnTo>
                    <a:pt x="109" y="457"/>
                  </a:lnTo>
                  <a:lnTo>
                    <a:pt x="58" y="530"/>
                  </a:lnTo>
                  <a:lnTo>
                    <a:pt x="22" y="643"/>
                  </a:lnTo>
                  <a:lnTo>
                    <a:pt x="0" y="842"/>
                  </a:lnTo>
                  <a:lnTo>
                    <a:pt x="12" y="921"/>
                  </a:lnTo>
                  <a:lnTo>
                    <a:pt x="24" y="963"/>
                  </a:lnTo>
                  <a:lnTo>
                    <a:pt x="73" y="1052"/>
                  </a:lnTo>
                  <a:lnTo>
                    <a:pt x="113" y="1101"/>
                  </a:lnTo>
                  <a:lnTo>
                    <a:pt x="650" y="1550"/>
                  </a:lnTo>
                  <a:lnTo>
                    <a:pt x="872" y="1763"/>
                  </a:lnTo>
                  <a:lnTo>
                    <a:pt x="949" y="1821"/>
                  </a:lnTo>
                  <a:lnTo>
                    <a:pt x="1056" y="1882"/>
                  </a:lnTo>
                  <a:lnTo>
                    <a:pt x="1114" y="1904"/>
                  </a:lnTo>
                  <a:lnTo>
                    <a:pt x="1138" y="1906"/>
                  </a:lnTo>
                  <a:lnTo>
                    <a:pt x="1159" y="1904"/>
                  </a:lnTo>
                  <a:lnTo>
                    <a:pt x="1177" y="1894"/>
                  </a:lnTo>
                  <a:lnTo>
                    <a:pt x="1201" y="1855"/>
                  </a:lnTo>
                  <a:lnTo>
                    <a:pt x="1211" y="1827"/>
                  </a:lnTo>
                  <a:lnTo>
                    <a:pt x="1229" y="1592"/>
                  </a:lnTo>
                  <a:lnTo>
                    <a:pt x="1223" y="1510"/>
                  </a:lnTo>
                  <a:lnTo>
                    <a:pt x="1213" y="1473"/>
                  </a:lnTo>
                  <a:lnTo>
                    <a:pt x="1199" y="1443"/>
                  </a:lnTo>
                  <a:lnTo>
                    <a:pt x="1177" y="1418"/>
                  </a:lnTo>
                  <a:lnTo>
                    <a:pt x="1165" y="1410"/>
                  </a:lnTo>
                  <a:lnTo>
                    <a:pt x="1150" y="1406"/>
                  </a:lnTo>
                  <a:lnTo>
                    <a:pt x="1114" y="1404"/>
                  </a:lnTo>
                  <a:lnTo>
                    <a:pt x="934" y="1422"/>
                  </a:lnTo>
                  <a:lnTo>
                    <a:pt x="882" y="1416"/>
                  </a:lnTo>
                  <a:lnTo>
                    <a:pt x="854" y="1410"/>
                  </a:lnTo>
                  <a:lnTo>
                    <a:pt x="715" y="1336"/>
                  </a:lnTo>
                  <a:lnTo>
                    <a:pt x="262" y="985"/>
                  </a:lnTo>
                  <a:lnTo>
                    <a:pt x="226" y="945"/>
                  </a:lnTo>
                  <a:lnTo>
                    <a:pt x="200" y="902"/>
                  </a:lnTo>
                  <a:lnTo>
                    <a:pt x="192" y="878"/>
                  </a:lnTo>
                  <a:lnTo>
                    <a:pt x="176" y="789"/>
                  </a:lnTo>
                  <a:lnTo>
                    <a:pt x="186" y="726"/>
                  </a:lnTo>
                  <a:lnTo>
                    <a:pt x="206" y="661"/>
                  </a:lnTo>
                  <a:lnTo>
                    <a:pt x="228" y="631"/>
                  </a:lnTo>
                  <a:lnTo>
                    <a:pt x="286" y="573"/>
                  </a:lnTo>
                  <a:lnTo>
                    <a:pt x="404" y="491"/>
                  </a:lnTo>
                  <a:lnTo>
                    <a:pt x="547" y="429"/>
                  </a:lnTo>
                  <a:lnTo>
                    <a:pt x="660" y="408"/>
                  </a:lnTo>
                  <a:lnTo>
                    <a:pt x="854" y="402"/>
                  </a:lnTo>
                  <a:lnTo>
                    <a:pt x="967" y="390"/>
                  </a:lnTo>
                  <a:lnTo>
                    <a:pt x="1013" y="374"/>
                  </a:lnTo>
                  <a:lnTo>
                    <a:pt x="1049" y="356"/>
                  </a:lnTo>
                  <a:lnTo>
                    <a:pt x="1080" y="332"/>
                  </a:lnTo>
                  <a:lnTo>
                    <a:pt x="1108" y="305"/>
                  </a:lnTo>
                  <a:lnTo>
                    <a:pt x="1147" y="243"/>
                  </a:lnTo>
                  <a:lnTo>
                    <a:pt x="1171" y="188"/>
                  </a:lnTo>
                  <a:lnTo>
                    <a:pt x="1189" y="115"/>
                  </a:lnTo>
                  <a:lnTo>
                    <a:pt x="1193" y="87"/>
                  </a:lnTo>
                  <a:lnTo>
                    <a:pt x="1193" y="60"/>
                  </a:lnTo>
                  <a:lnTo>
                    <a:pt x="1186" y="36"/>
                  </a:lnTo>
                  <a:lnTo>
                    <a:pt x="1177" y="18"/>
                  </a:lnTo>
                  <a:lnTo>
                    <a:pt x="1159" y="6"/>
                  </a:lnTo>
                  <a:close/>
                </a:path>
              </a:pathLst>
            </a:custGeom>
            <a:solidFill>
              <a:srgbClr val="0000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17" name="Google Shape;117;p5"/>
            <p:cNvSpPr/>
            <p:nvPr/>
          </p:nvSpPr>
          <p:spPr>
            <a:xfrm>
              <a:off x="5072062" y="3552825"/>
              <a:ext cx="987425" cy="828675"/>
            </a:xfrm>
            <a:custGeom>
              <a:avLst/>
              <a:gdLst/>
              <a:ahLst/>
              <a:cxnLst/>
              <a:rect l="0" t="0" r="0" b="0"/>
              <a:pathLst>
                <a:path w="1865" h="1568" extrusionOk="0">
                  <a:moveTo>
                    <a:pt x="1065" y="0"/>
                  </a:moveTo>
                  <a:lnTo>
                    <a:pt x="1050" y="4"/>
                  </a:lnTo>
                  <a:lnTo>
                    <a:pt x="858" y="103"/>
                  </a:lnTo>
                  <a:lnTo>
                    <a:pt x="390" y="449"/>
                  </a:lnTo>
                  <a:lnTo>
                    <a:pt x="95" y="726"/>
                  </a:lnTo>
                  <a:lnTo>
                    <a:pt x="43" y="791"/>
                  </a:lnTo>
                  <a:lnTo>
                    <a:pt x="12" y="846"/>
                  </a:lnTo>
                  <a:lnTo>
                    <a:pt x="4" y="866"/>
                  </a:lnTo>
                  <a:lnTo>
                    <a:pt x="0" y="882"/>
                  </a:lnTo>
                  <a:lnTo>
                    <a:pt x="4" y="898"/>
                  </a:lnTo>
                  <a:lnTo>
                    <a:pt x="10" y="910"/>
                  </a:lnTo>
                  <a:lnTo>
                    <a:pt x="18" y="922"/>
                  </a:lnTo>
                  <a:lnTo>
                    <a:pt x="37" y="934"/>
                  </a:lnTo>
                  <a:lnTo>
                    <a:pt x="58" y="953"/>
                  </a:lnTo>
                  <a:lnTo>
                    <a:pt x="505" y="1248"/>
                  </a:lnTo>
                  <a:lnTo>
                    <a:pt x="721" y="1462"/>
                  </a:lnTo>
                  <a:lnTo>
                    <a:pt x="825" y="1550"/>
                  </a:lnTo>
                  <a:lnTo>
                    <a:pt x="849" y="1562"/>
                  </a:lnTo>
                  <a:lnTo>
                    <a:pt x="868" y="1568"/>
                  </a:lnTo>
                  <a:lnTo>
                    <a:pt x="882" y="1568"/>
                  </a:lnTo>
                  <a:lnTo>
                    <a:pt x="894" y="1562"/>
                  </a:lnTo>
                  <a:lnTo>
                    <a:pt x="1007" y="1453"/>
                  </a:lnTo>
                  <a:lnTo>
                    <a:pt x="1344" y="1084"/>
                  </a:lnTo>
                  <a:lnTo>
                    <a:pt x="1792" y="708"/>
                  </a:lnTo>
                  <a:lnTo>
                    <a:pt x="1834" y="663"/>
                  </a:lnTo>
                  <a:lnTo>
                    <a:pt x="1843" y="647"/>
                  </a:lnTo>
                  <a:lnTo>
                    <a:pt x="1847" y="639"/>
                  </a:lnTo>
                  <a:lnTo>
                    <a:pt x="1849" y="629"/>
                  </a:lnTo>
                  <a:lnTo>
                    <a:pt x="1847" y="619"/>
                  </a:lnTo>
                  <a:lnTo>
                    <a:pt x="1847" y="599"/>
                  </a:lnTo>
                  <a:lnTo>
                    <a:pt x="1849" y="586"/>
                  </a:lnTo>
                  <a:lnTo>
                    <a:pt x="1855" y="577"/>
                  </a:lnTo>
                  <a:lnTo>
                    <a:pt x="1865" y="546"/>
                  </a:lnTo>
                  <a:lnTo>
                    <a:pt x="1861" y="534"/>
                  </a:lnTo>
                  <a:lnTo>
                    <a:pt x="1853" y="519"/>
                  </a:lnTo>
                  <a:lnTo>
                    <a:pt x="1837" y="498"/>
                  </a:lnTo>
                  <a:lnTo>
                    <a:pt x="1631" y="297"/>
                  </a:lnTo>
                  <a:lnTo>
                    <a:pt x="1500" y="202"/>
                  </a:lnTo>
                  <a:lnTo>
                    <a:pt x="1396" y="144"/>
                  </a:lnTo>
                  <a:lnTo>
                    <a:pt x="1090" y="4"/>
                  </a:lnTo>
                  <a:lnTo>
                    <a:pt x="1077" y="0"/>
                  </a:lnTo>
                  <a:lnTo>
                    <a:pt x="1065" y="0"/>
                  </a:lnTo>
                  <a:close/>
                </a:path>
              </a:pathLst>
            </a:custGeom>
            <a:solidFill>
              <a:srgbClr val="B2B2B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18" name="Google Shape;118;p5"/>
            <p:cNvSpPr/>
            <p:nvPr/>
          </p:nvSpPr>
          <p:spPr>
            <a:xfrm>
              <a:off x="5116512" y="3594100"/>
              <a:ext cx="914400" cy="749300"/>
            </a:xfrm>
            <a:custGeom>
              <a:avLst/>
              <a:gdLst/>
              <a:ahLst/>
              <a:cxnLst/>
              <a:rect l="0" t="0" r="0" b="0"/>
              <a:pathLst>
                <a:path w="1727" h="1416" extrusionOk="0">
                  <a:moveTo>
                    <a:pt x="361" y="413"/>
                  </a:moveTo>
                  <a:lnTo>
                    <a:pt x="268" y="492"/>
                  </a:lnTo>
                  <a:lnTo>
                    <a:pt x="109" y="645"/>
                  </a:lnTo>
                  <a:lnTo>
                    <a:pt x="48" y="712"/>
                  </a:lnTo>
                  <a:lnTo>
                    <a:pt x="12" y="767"/>
                  </a:lnTo>
                  <a:lnTo>
                    <a:pt x="2" y="785"/>
                  </a:lnTo>
                  <a:lnTo>
                    <a:pt x="0" y="793"/>
                  </a:lnTo>
                  <a:lnTo>
                    <a:pt x="0" y="803"/>
                  </a:lnTo>
                  <a:lnTo>
                    <a:pt x="8" y="807"/>
                  </a:lnTo>
                  <a:lnTo>
                    <a:pt x="18" y="813"/>
                  </a:lnTo>
                  <a:lnTo>
                    <a:pt x="36" y="819"/>
                  </a:lnTo>
                  <a:lnTo>
                    <a:pt x="58" y="831"/>
                  </a:lnTo>
                  <a:lnTo>
                    <a:pt x="440" y="1105"/>
                  </a:lnTo>
                  <a:lnTo>
                    <a:pt x="571" y="1222"/>
                  </a:lnTo>
                  <a:lnTo>
                    <a:pt x="686" y="1349"/>
                  </a:lnTo>
                  <a:lnTo>
                    <a:pt x="772" y="1414"/>
                  </a:lnTo>
                  <a:lnTo>
                    <a:pt x="787" y="1416"/>
                  </a:lnTo>
                  <a:lnTo>
                    <a:pt x="815" y="1416"/>
                  </a:lnTo>
                  <a:lnTo>
                    <a:pt x="839" y="1408"/>
                  </a:lnTo>
                  <a:lnTo>
                    <a:pt x="860" y="1389"/>
                  </a:lnTo>
                  <a:lnTo>
                    <a:pt x="942" y="1267"/>
                  </a:lnTo>
                  <a:lnTo>
                    <a:pt x="1289" y="867"/>
                  </a:lnTo>
                  <a:lnTo>
                    <a:pt x="1679" y="560"/>
                  </a:lnTo>
                  <a:lnTo>
                    <a:pt x="1721" y="510"/>
                  </a:lnTo>
                  <a:lnTo>
                    <a:pt x="1727" y="501"/>
                  </a:lnTo>
                  <a:lnTo>
                    <a:pt x="1727" y="495"/>
                  </a:lnTo>
                  <a:lnTo>
                    <a:pt x="1724" y="489"/>
                  </a:lnTo>
                  <a:lnTo>
                    <a:pt x="1715" y="483"/>
                  </a:lnTo>
                  <a:lnTo>
                    <a:pt x="1703" y="471"/>
                  </a:lnTo>
                  <a:lnTo>
                    <a:pt x="1675" y="434"/>
                  </a:lnTo>
                  <a:lnTo>
                    <a:pt x="1600" y="354"/>
                  </a:lnTo>
                  <a:lnTo>
                    <a:pt x="1463" y="245"/>
                  </a:lnTo>
                  <a:lnTo>
                    <a:pt x="1150" y="71"/>
                  </a:lnTo>
                  <a:lnTo>
                    <a:pt x="1021" y="0"/>
                  </a:lnTo>
                  <a:lnTo>
                    <a:pt x="985" y="0"/>
                  </a:lnTo>
                  <a:lnTo>
                    <a:pt x="934" y="16"/>
                  </a:lnTo>
                  <a:lnTo>
                    <a:pt x="869" y="50"/>
                  </a:lnTo>
                  <a:lnTo>
                    <a:pt x="361" y="413"/>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19" name="Google Shape;119;p5"/>
            <p:cNvSpPr/>
            <p:nvPr/>
          </p:nvSpPr>
          <p:spPr>
            <a:xfrm>
              <a:off x="5065712" y="4789487"/>
              <a:ext cx="790575" cy="935037"/>
            </a:xfrm>
            <a:custGeom>
              <a:avLst/>
              <a:gdLst/>
              <a:ahLst/>
              <a:cxnLst/>
              <a:rect l="0" t="0" r="0" b="0"/>
              <a:pathLst>
                <a:path w="1495" h="1768" extrusionOk="0">
                  <a:moveTo>
                    <a:pt x="541" y="6"/>
                  </a:moveTo>
                  <a:lnTo>
                    <a:pt x="410" y="46"/>
                  </a:lnTo>
                  <a:lnTo>
                    <a:pt x="365" y="65"/>
                  </a:lnTo>
                  <a:lnTo>
                    <a:pt x="161" y="180"/>
                  </a:lnTo>
                  <a:lnTo>
                    <a:pt x="75" y="254"/>
                  </a:lnTo>
                  <a:lnTo>
                    <a:pt x="45" y="293"/>
                  </a:lnTo>
                  <a:lnTo>
                    <a:pt x="24" y="336"/>
                  </a:lnTo>
                  <a:lnTo>
                    <a:pt x="2" y="441"/>
                  </a:lnTo>
                  <a:lnTo>
                    <a:pt x="0" y="547"/>
                  </a:lnTo>
                  <a:lnTo>
                    <a:pt x="26" y="708"/>
                  </a:lnTo>
                  <a:lnTo>
                    <a:pt x="39" y="739"/>
                  </a:lnTo>
                  <a:lnTo>
                    <a:pt x="54" y="763"/>
                  </a:lnTo>
                  <a:lnTo>
                    <a:pt x="91" y="797"/>
                  </a:lnTo>
                  <a:lnTo>
                    <a:pt x="111" y="809"/>
                  </a:lnTo>
                  <a:lnTo>
                    <a:pt x="133" y="815"/>
                  </a:lnTo>
                  <a:lnTo>
                    <a:pt x="155" y="815"/>
                  </a:lnTo>
                  <a:lnTo>
                    <a:pt x="176" y="809"/>
                  </a:lnTo>
                  <a:lnTo>
                    <a:pt x="200" y="795"/>
                  </a:lnTo>
                  <a:lnTo>
                    <a:pt x="224" y="773"/>
                  </a:lnTo>
                  <a:lnTo>
                    <a:pt x="327" y="663"/>
                  </a:lnTo>
                  <a:lnTo>
                    <a:pt x="501" y="540"/>
                  </a:lnTo>
                  <a:lnTo>
                    <a:pt x="549" y="516"/>
                  </a:lnTo>
                  <a:lnTo>
                    <a:pt x="565" y="514"/>
                  </a:lnTo>
                  <a:lnTo>
                    <a:pt x="577" y="514"/>
                  </a:lnTo>
                  <a:lnTo>
                    <a:pt x="583" y="520"/>
                  </a:lnTo>
                  <a:lnTo>
                    <a:pt x="587" y="528"/>
                  </a:lnTo>
                  <a:lnTo>
                    <a:pt x="583" y="540"/>
                  </a:lnTo>
                  <a:lnTo>
                    <a:pt x="510" y="1426"/>
                  </a:lnTo>
                  <a:lnTo>
                    <a:pt x="507" y="1596"/>
                  </a:lnTo>
                  <a:lnTo>
                    <a:pt x="504" y="1661"/>
                  </a:lnTo>
                  <a:lnTo>
                    <a:pt x="516" y="1712"/>
                  </a:lnTo>
                  <a:lnTo>
                    <a:pt x="543" y="1746"/>
                  </a:lnTo>
                  <a:lnTo>
                    <a:pt x="565" y="1758"/>
                  </a:lnTo>
                  <a:lnTo>
                    <a:pt x="587" y="1764"/>
                  </a:lnTo>
                  <a:lnTo>
                    <a:pt x="613" y="1768"/>
                  </a:lnTo>
                  <a:lnTo>
                    <a:pt x="641" y="1768"/>
                  </a:lnTo>
                  <a:lnTo>
                    <a:pt x="705" y="1752"/>
                  </a:lnTo>
                  <a:lnTo>
                    <a:pt x="775" y="1722"/>
                  </a:lnTo>
                  <a:lnTo>
                    <a:pt x="1049" y="1517"/>
                  </a:lnTo>
                  <a:lnTo>
                    <a:pt x="1140" y="1475"/>
                  </a:lnTo>
                  <a:lnTo>
                    <a:pt x="1386" y="1416"/>
                  </a:lnTo>
                  <a:lnTo>
                    <a:pt x="1423" y="1404"/>
                  </a:lnTo>
                  <a:lnTo>
                    <a:pt x="1449" y="1392"/>
                  </a:lnTo>
                  <a:lnTo>
                    <a:pt x="1471" y="1377"/>
                  </a:lnTo>
                  <a:lnTo>
                    <a:pt x="1483" y="1362"/>
                  </a:lnTo>
                  <a:lnTo>
                    <a:pt x="1493" y="1347"/>
                  </a:lnTo>
                  <a:lnTo>
                    <a:pt x="1495" y="1329"/>
                  </a:lnTo>
                  <a:lnTo>
                    <a:pt x="1495" y="1313"/>
                  </a:lnTo>
                  <a:lnTo>
                    <a:pt x="1489" y="1295"/>
                  </a:lnTo>
                  <a:lnTo>
                    <a:pt x="1481" y="1279"/>
                  </a:lnTo>
                  <a:lnTo>
                    <a:pt x="1469" y="1264"/>
                  </a:lnTo>
                  <a:lnTo>
                    <a:pt x="1392" y="1209"/>
                  </a:lnTo>
                  <a:lnTo>
                    <a:pt x="1319" y="1173"/>
                  </a:lnTo>
                  <a:lnTo>
                    <a:pt x="1247" y="1149"/>
                  </a:lnTo>
                  <a:lnTo>
                    <a:pt x="1213" y="1145"/>
                  </a:lnTo>
                  <a:lnTo>
                    <a:pt x="1185" y="1149"/>
                  </a:lnTo>
                  <a:lnTo>
                    <a:pt x="1130" y="1163"/>
                  </a:lnTo>
                  <a:lnTo>
                    <a:pt x="735" y="1414"/>
                  </a:lnTo>
                  <a:lnTo>
                    <a:pt x="711" y="1420"/>
                  </a:lnTo>
                  <a:lnTo>
                    <a:pt x="696" y="1416"/>
                  </a:lnTo>
                  <a:lnTo>
                    <a:pt x="684" y="1408"/>
                  </a:lnTo>
                  <a:lnTo>
                    <a:pt x="674" y="1396"/>
                  </a:lnTo>
                  <a:lnTo>
                    <a:pt x="668" y="1353"/>
                  </a:lnTo>
                  <a:lnTo>
                    <a:pt x="668" y="1329"/>
                  </a:lnTo>
                  <a:lnTo>
                    <a:pt x="674" y="1273"/>
                  </a:lnTo>
                  <a:lnTo>
                    <a:pt x="741" y="1066"/>
                  </a:lnTo>
                  <a:lnTo>
                    <a:pt x="857" y="422"/>
                  </a:lnTo>
                  <a:lnTo>
                    <a:pt x="854" y="300"/>
                  </a:lnTo>
                  <a:lnTo>
                    <a:pt x="833" y="200"/>
                  </a:lnTo>
                  <a:lnTo>
                    <a:pt x="799" y="113"/>
                  </a:lnTo>
                  <a:lnTo>
                    <a:pt x="757" y="50"/>
                  </a:lnTo>
                  <a:lnTo>
                    <a:pt x="729" y="28"/>
                  </a:lnTo>
                  <a:lnTo>
                    <a:pt x="698" y="12"/>
                  </a:lnTo>
                  <a:lnTo>
                    <a:pt x="666" y="4"/>
                  </a:lnTo>
                  <a:lnTo>
                    <a:pt x="583" y="0"/>
                  </a:lnTo>
                  <a:lnTo>
                    <a:pt x="541" y="6"/>
                  </a:lnTo>
                  <a:close/>
                </a:path>
              </a:pathLst>
            </a:custGeom>
            <a:solidFill>
              <a:srgbClr val="FFFF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20" name="Google Shape;120;p5"/>
            <p:cNvSpPr/>
            <p:nvPr/>
          </p:nvSpPr>
          <p:spPr>
            <a:xfrm>
              <a:off x="5421312" y="4808537"/>
              <a:ext cx="928687" cy="879475"/>
            </a:xfrm>
            <a:custGeom>
              <a:avLst/>
              <a:gdLst/>
              <a:ahLst/>
              <a:cxnLst/>
              <a:rect l="0" t="0" r="0" b="0"/>
              <a:pathLst>
                <a:path w="1757" h="1662" extrusionOk="0">
                  <a:moveTo>
                    <a:pt x="167" y="225"/>
                  </a:moveTo>
                  <a:lnTo>
                    <a:pt x="93" y="322"/>
                  </a:lnTo>
                  <a:lnTo>
                    <a:pt x="36" y="423"/>
                  </a:lnTo>
                  <a:lnTo>
                    <a:pt x="14" y="476"/>
                  </a:lnTo>
                  <a:lnTo>
                    <a:pt x="2" y="524"/>
                  </a:lnTo>
                  <a:lnTo>
                    <a:pt x="0" y="573"/>
                  </a:lnTo>
                  <a:lnTo>
                    <a:pt x="6" y="625"/>
                  </a:lnTo>
                  <a:lnTo>
                    <a:pt x="60" y="775"/>
                  </a:lnTo>
                  <a:lnTo>
                    <a:pt x="131" y="890"/>
                  </a:lnTo>
                  <a:lnTo>
                    <a:pt x="173" y="937"/>
                  </a:lnTo>
                  <a:lnTo>
                    <a:pt x="222" y="964"/>
                  </a:lnTo>
                  <a:lnTo>
                    <a:pt x="246" y="970"/>
                  </a:lnTo>
                  <a:lnTo>
                    <a:pt x="270" y="973"/>
                  </a:lnTo>
                  <a:lnTo>
                    <a:pt x="291" y="970"/>
                  </a:lnTo>
                  <a:lnTo>
                    <a:pt x="309" y="961"/>
                  </a:lnTo>
                  <a:lnTo>
                    <a:pt x="327" y="945"/>
                  </a:lnTo>
                  <a:lnTo>
                    <a:pt x="343" y="921"/>
                  </a:lnTo>
                  <a:lnTo>
                    <a:pt x="410" y="749"/>
                  </a:lnTo>
                  <a:lnTo>
                    <a:pt x="425" y="719"/>
                  </a:lnTo>
                  <a:lnTo>
                    <a:pt x="519" y="569"/>
                  </a:lnTo>
                  <a:lnTo>
                    <a:pt x="553" y="527"/>
                  </a:lnTo>
                  <a:lnTo>
                    <a:pt x="569" y="518"/>
                  </a:lnTo>
                  <a:lnTo>
                    <a:pt x="581" y="515"/>
                  </a:lnTo>
                  <a:lnTo>
                    <a:pt x="587" y="515"/>
                  </a:lnTo>
                  <a:lnTo>
                    <a:pt x="593" y="524"/>
                  </a:lnTo>
                  <a:lnTo>
                    <a:pt x="605" y="551"/>
                  </a:lnTo>
                  <a:lnTo>
                    <a:pt x="607" y="573"/>
                  </a:lnTo>
                  <a:lnTo>
                    <a:pt x="638" y="652"/>
                  </a:lnTo>
                  <a:lnTo>
                    <a:pt x="771" y="1079"/>
                  </a:lnTo>
                  <a:lnTo>
                    <a:pt x="960" y="1571"/>
                  </a:lnTo>
                  <a:lnTo>
                    <a:pt x="987" y="1623"/>
                  </a:lnTo>
                  <a:lnTo>
                    <a:pt x="1003" y="1641"/>
                  </a:lnTo>
                  <a:lnTo>
                    <a:pt x="1021" y="1653"/>
                  </a:lnTo>
                  <a:lnTo>
                    <a:pt x="1043" y="1662"/>
                  </a:lnTo>
                  <a:lnTo>
                    <a:pt x="1088" y="1662"/>
                  </a:lnTo>
                  <a:lnTo>
                    <a:pt x="1116" y="1653"/>
                  </a:lnTo>
                  <a:lnTo>
                    <a:pt x="1167" y="1625"/>
                  </a:lnTo>
                  <a:lnTo>
                    <a:pt x="1219" y="1577"/>
                  </a:lnTo>
                  <a:lnTo>
                    <a:pt x="1274" y="1504"/>
                  </a:lnTo>
                  <a:lnTo>
                    <a:pt x="1356" y="1348"/>
                  </a:lnTo>
                  <a:lnTo>
                    <a:pt x="1447" y="1204"/>
                  </a:lnTo>
                  <a:lnTo>
                    <a:pt x="1608" y="1071"/>
                  </a:lnTo>
                  <a:lnTo>
                    <a:pt x="1736" y="970"/>
                  </a:lnTo>
                  <a:lnTo>
                    <a:pt x="1757" y="931"/>
                  </a:lnTo>
                  <a:lnTo>
                    <a:pt x="1757" y="911"/>
                  </a:lnTo>
                  <a:lnTo>
                    <a:pt x="1754" y="893"/>
                  </a:lnTo>
                  <a:lnTo>
                    <a:pt x="1748" y="878"/>
                  </a:lnTo>
                  <a:lnTo>
                    <a:pt x="1736" y="866"/>
                  </a:lnTo>
                  <a:lnTo>
                    <a:pt x="1721" y="854"/>
                  </a:lnTo>
                  <a:lnTo>
                    <a:pt x="1703" y="844"/>
                  </a:lnTo>
                  <a:lnTo>
                    <a:pt x="1647" y="830"/>
                  </a:lnTo>
                  <a:lnTo>
                    <a:pt x="1529" y="820"/>
                  </a:lnTo>
                  <a:lnTo>
                    <a:pt x="1449" y="830"/>
                  </a:lnTo>
                  <a:lnTo>
                    <a:pt x="1419" y="838"/>
                  </a:lnTo>
                  <a:lnTo>
                    <a:pt x="1392" y="850"/>
                  </a:lnTo>
                  <a:lnTo>
                    <a:pt x="1350" y="887"/>
                  </a:lnTo>
                  <a:lnTo>
                    <a:pt x="1255" y="1018"/>
                  </a:lnTo>
                  <a:lnTo>
                    <a:pt x="1110" y="1251"/>
                  </a:lnTo>
                  <a:lnTo>
                    <a:pt x="1076" y="1287"/>
                  </a:lnTo>
                  <a:lnTo>
                    <a:pt x="1067" y="1293"/>
                  </a:lnTo>
                  <a:lnTo>
                    <a:pt x="1049" y="1299"/>
                  </a:lnTo>
                  <a:lnTo>
                    <a:pt x="1037" y="1297"/>
                  </a:lnTo>
                  <a:lnTo>
                    <a:pt x="1021" y="1287"/>
                  </a:lnTo>
                  <a:lnTo>
                    <a:pt x="999" y="1251"/>
                  </a:lnTo>
                  <a:lnTo>
                    <a:pt x="973" y="1174"/>
                  </a:lnTo>
                  <a:lnTo>
                    <a:pt x="967" y="1144"/>
                  </a:lnTo>
                  <a:lnTo>
                    <a:pt x="951" y="955"/>
                  </a:lnTo>
                  <a:lnTo>
                    <a:pt x="848" y="463"/>
                  </a:lnTo>
                  <a:lnTo>
                    <a:pt x="775" y="255"/>
                  </a:lnTo>
                  <a:lnTo>
                    <a:pt x="690" y="118"/>
                  </a:lnTo>
                  <a:lnTo>
                    <a:pt x="626" y="55"/>
                  </a:lnTo>
                  <a:lnTo>
                    <a:pt x="593" y="30"/>
                  </a:lnTo>
                  <a:lnTo>
                    <a:pt x="559" y="12"/>
                  </a:lnTo>
                  <a:lnTo>
                    <a:pt x="525" y="2"/>
                  </a:lnTo>
                  <a:lnTo>
                    <a:pt x="492" y="0"/>
                  </a:lnTo>
                  <a:lnTo>
                    <a:pt x="456" y="6"/>
                  </a:lnTo>
                  <a:lnTo>
                    <a:pt x="419" y="18"/>
                  </a:lnTo>
                  <a:lnTo>
                    <a:pt x="343" y="61"/>
                  </a:lnTo>
                  <a:lnTo>
                    <a:pt x="240" y="148"/>
                  </a:lnTo>
                  <a:lnTo>
                    <a:pt x="167" y="225"/>
                  </a:lnTo>
                  <a:close/>
                </a:path>
              </a:pathLst>
            </a:custGeom>
            <a:solidFill>
              <a:srgbClr val="FFFF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21" name="Google Shape;121;p5"/>
            <p:cNvSpPr/>
            <p:nvPr/>
          </p:nvSpPr>
          <p:spPr>
            <a:xfrm>
              <a:off x="4413250" y="5219700"/>
              <a:ext cx="1516062" cy="1114425"/>
            </a:xfrm>
            <a:custGeom>
              <a:avLst/>
              <a:gdLst/>
              <a:ahLst/>
              <a:cxnLst/>
              <a:rect l="0" t="0" r="0" b="0"/>
              <a:pathLst>
                <a:path w="2865" h="2106" extrusionOk="0">
                  <a:moveTo>
                    <a:pt x="840" y="302"/>
                  </a:moveTo>
                  <a:lnTo>
                    <a:pt x="666" y="284"/>
                  </a:lnTo>
                  <a:lnTo>
                    <a:pt x="603" y="376"/>
                  </a:lnTo>
                  <a:lnTo>
                    <a:pt x="393" y="741"/>
                  </a:lnTo>
                  <a:lnTo>
                    <a:pt x="292" y="1182"/>
                  </a:lnTo>
                  <a:lnTo>
                    <a:pt x="183" y="1511"/>
                  </a:lnTo>
                  <a:lnTo>
                    <a:pt x="56" y="1511"/>
                  </a:lnTo>
                  <a:lnTo>
                    <a:pt x="0" y="1593"/>
                  </a:lnTo>
                  <a:lnTo>
                    <a:pt x="92" y="1694"/>
                  </a:lnTo>
                  <a:lnTo>
                    <a:pt x="238" y="1730"/>
                  </a:lnTo>
                  <a:lnTo>
                    <a:pt x="365" y="1704"/>
                  </a:lnTo>
                  <a:lnTo>
                    <a:pt x="357" y="1603"/>
                  </a:lnTo>
                  <a:lnTo>
                    <a:pt x="274" y="1520"/>
                  </a:lnTo>
                  <a:lnTo>
                    <a:pt x="548" y="660"/>
                  </a:lnTo>
                  <a:lnTo>
                    <a:pt x="712" y="376"/>
                  </a:lnTo>
                  <a:lnTo>
                    <a:pt x="1716" y="577"/>
                  </a:lnTo>
                  <a:lnTo>
                    <a:pt x="1749" y="614"/>
                  </a:lnTo>
                  <a:lnTo>
                    <a:pt x="1762" y="626"/>
                  </a:lnTo>
                  <a:lnTo>
                    <a:pt x="1768" y="635"/>
                  </a:lnTo>
                  <a:lnTo>
                    <a:pt x="1776" y="656"/>
                  </a:lnTo>
                  <a:lnTo>
                    <a:pt x="1782" y="840"/>
                  </a:lnTo>
                  <a:lnTo>
                    <a:pt x="1816" y="1044"/>
                  </a:lnTo>
                  <a:lnTo>
                    <a:pt x="1871" y="1557"/>
                  </a:lnTo>
                  <a:lnTo>
                    <a:pt x="1880" y="1904"/>
                  </a:lnTo>
                  <a:lnTo>
                    <a:pt x="1808" y="1923"/>
                  </a:lnTo>
                  <a:lnTo>
                    <a:pt x="1743" y="2005"/>
                  </a:lnTo>
                  <a:lnTo>
                    <a:pt x="1853" y="2088"/>
                  </a:lnTo>
                  <a:lnTo>
                    <a:pt x="2036" y="2106"/>
                  </a:lnTo>
                  <a:lnTo>
                    <a:pt x="2117" y="2052"/>
                  </a:lnTo>
                  <a:lnTo>
                    <a:pt x="2099" y="1959"/>
                  </a:lnTo>
                  <a:lnTo>
                    <a:pt x="2008" y="1914"/>
                  </a:lnTo>
                  <a:lnTo>
                    <a:pt x="1990" y="1593"/>
                  </a:lnTo>
                  <a:lnTo>
                    <a:pt x="1907" y="1062"/>
                  </a:lnTo>
                  <a:lnTo>
                    <a:pt x="1844" y="550"/>
                  </a:lnTo>
                  <a:lnTo>
                    <a:pt x="2008" y="376"/>
                  </a:lnTo>
                  <a:lnTo>
                    <a:pt x="2337" y="55"/>
                  </a:lnTo>
                  <a:lnTo>
                    <a:pt x="2510" y="421"/>
                  </a:lnTo>
                  <a:lnTo>
                    <a:pt x="2628" y="741"/>
                  </a:lnTo>
                  <a:lnTo>
                    <a:pt x="2682" y="1016"/>
                  </a:lnTo>
                  <a:lnTo>
                    <a:pt x="2696" y="1028"/>
                  </a:lnTo>
                  <a:lnTo>
                    <a:pt x="2696" y="1032"/>
                  </a:lnTo>
                  <a:lnTo>
                    <a:pt x="2692" y="1032"/>
                  </a:lnTo>
                  <a:lnTo>
                    <a:pt x="2656" y="1044"/>
                  </a:lnTo>
                  <a:lnTo>
                    <a:pt x="2637" y="1053"/>
                  </a:lnTo>
                  <a:lnTo>
                    <a:pt x="2601" y="1109"/>
                  </a:lnTo>
                  <a:lnTo>
                    <a:pt x="2628" y="1190"/>
                  </a:lnTo>
                  <a:lnTo>
                    <a:pt x="2756" y="1218"/>
                  </a:lnTo>
                  <a:lnTo>
                    <a:pt x="2856" y="1190"/>
                  </a:lnTo>
                  <a:lnTo>
                    <a:pt x="2865" y="1099"/>
                  </a:lnTo>
                  <a:lnTo>
                    <a:pt x="2765" y="1026"/>
                  </a:lnTo>
                  <a:lnTo>
                    <a:pt x="2682" y="650"/>
                  </a:lnTo>
                  <a:lnTo>
                    <a:pt x="2446" y="37"/>
                  </a:lnTo>
                  <a:lnTo>
                    <a:pt x="2272" y="0"/>
                  </a:lnTo>
                  <a:lnTo>
                    <a:pt x="1725" y="458"/>
                  </a:lnTo>
                  <a:lnTo>
                    <a:pt x="1370" y="421"/>
                  </a:lnTo>
                  <a:lnTo>
                    <a:pt x="840" y="302"/>
                  </a:lnTo>
                  <a:close/>
                </a:path>
              </a:pathLst>
            </a:custGeom>
            <a:solidFill>
              <a:srgbClr val="CC99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22" name="Google Shape;122;p5"/>
            <p:cNvSpPr/>
            <p:nvPr/>
          </p:nvSpPr>
          <p:spPr>
            <a:xfrm>
              <a:off x="4578350" y="5060950"/>
              <a:ext cx="1235075" cy="538162"/>
            </a:xfrm>
            <a:custGeom>
              <a:avLst/>
              <a:gdLst/>
              <a:ahLst/>
              <a:cxnLst/>
              <a:rect l="0" t="0" r="0" b="0"/>
              <a:pathLst>
                <a:path w="2332" h="1016" extrusionOk="0">
                  <a:moveTo>
                    <a:pt x="763" y="69"/>
                  </a:moveTo>
                  <a:lnTo>
                    <a:pt x="614" y="192"/>
                  </a:lnTo>
                  <a:lnTo>
                    <a:pt x="526" y="243"/>
                  </a:lnTo>
                  <a:lnTo>
                    <a:pt x="271" y="354"/>
                  </a:lnTo>
                  <a:lnTo>
                    <a:pt x="188" y="402"/>
                  </a:lnTo>
                  <a:lnTo>
                    <a:pt x="122" y="463"/>
                  </a:lnTo>
                  <a:lnTo>
                    <a:pt x="67" y="530"/>
                  </a:lnTo>
                  <a:lnTo>
                    <a:pt x="27" y="597"/>
                  </a:lnTo>
                  <a:lnTo>
                    <a:pt x="0" y="671"/>
                  </a:lnTo>
                  <a:lnTo>
                    <a:pt x="0" y="702"/>
                  </a:lnTo>
                  <a:lnTo>
                    <a:pt x="6" y="714"/>
                  </a:lnTo>
                  <a:lnTo>
                    <a:pt x="15" y="726"/>
                  </a:lnTo>
                  <a:lnTo>
                    <a:pt x="55" y="747"/>
                  </a:lnTo>
                  <a:lnTo>
                    <a:pt x="88" y="759"/>
                  </a:lnTo>
                  <a:lnTo>
                    <a:pt x="590" y="842"/>
                  </a:lnTo>
                  <a:lnTo>
                    <a:pt x="1274" y="997"/>
                  </a:lnTo>
                  <a:lnTo>
                    <a:pt x="1405" y="1016"/>
                  </a:lnTo>
                  <a:lnTo>
                    <a:pt x="1460" y="1016"/>
                  </a:lnTo>
                  <a:lnTo>
                    <a:pt x="1486" y="1009"/>
                  </a:lnTo>
                  <a:lnTo>
                    <a:pt x="1557" y="979"/>
                  </a:lnTo>
                  <a:lnTo>
                    <a:pt x="1648" y="924"/>
                  </a:lnTo>
                  <a:lnTo>
                    <a:pt x="2037" y="597"/>
                  </a:lnTo>
                  <a:lnTo>
                    <a:pt x="2166" y="473"/>
                  </a:lnTo>
                  <a:lnTo>
                    <a:pt x="2299" y="314"/>
                  </a:lnTo>
                  <a:lnTo>
                    <a:pt x="2320" y="273"/>
                  </a:lnTo>
                  <a:lnTo>
                    <a:pt x="2332" y="240"/>
                  </a:lnTo>
                  <a:lnTo>
                    <a:pt x="2332" y="210"/>
                  </a:lnTo>
                  <a:lnTo>
                    <a:pt x="2326" y="186"/>
                  </a:lnTo>
                  <a:lnTo>
                    <a:pt x="2308" y="167"/>
                  </a:lnTo>
                  <a:lnTo>
                    <a:pt x="2281" y="152"/>
                  </a:lnTo>
                  <a:lnTo>
                    <a:pt x="2192" y="121"/>
                  </a:lnTo>
                  <a:lnTo>
                    <a:pt x="2065" y="93"/>
                  </a:lnTo>
                  <a:lnTo>
                    <a:pt x="1165" y="6"/>
                  </a:lnTo>
                  <a:lnTo>
                    <a:pt x="958" y="0"/>
                  </a:lnTo>
                  <a:lnTo>
                    <a:pt x="900" y="8"/>
                  </a:lnTo>
                  <a:lnTo>
                    <a:pt x="848" y="24"/>
                  </a:lnTo>
                  <a:lnTo>
                    <a:pt x="763" y="69"/>
                  </a:lnTo>
                  <a:close/>
                </a:path>
              </a:pathLst>
            </a:custGeom>
            <a:solidFill>
              <a:srgbClr val="71BF6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23" name="Google Shape;123;p5"/>
            <p:cNvSpPr/>
            <p:nvPr/>
          </p:nvSpPr>
          <p:spPr>
            <a:xfrm>
              <a:off x="4648200" y="4130675"/>
              <a:ext cx="881062" cy="1327150"/>
            </a:xfrm>
            <a:custGeom>
              <a:avLst/>
              <a:gdLst/>
              <a:ahLst/>
              <a:cxnLst/>
              <a:rect l="0" t="0" r="0" b="0"/>
              <a:pathLst>
                <a:path w="1667" h="2508" extrusionOk="0">
                  <a:moveTo>
                    <a:pt x="359" y="0"/>
                  </a:moveTo>
                  <a:lnTo>
                    <a:pt x="246" y="21"/>
                  </a:lnTo>
                  <a:lnTo>
                    <a:pt x="195" y="42"/>
                  </a:lnTo>
                  <a:lnTo>
                    <a:pt x="171" y="60"/>
                  </a:lnTo>
                  <a:lnTo>
                    <a:pt x="129" y="107"/>
                  </a:lnTo>
                  <a:lnTo>
                    <a:pt x="92" y="167"/>
                  </a:lnTo>
                  <a:lnTo>
                    <a:pt x="44" y="287"/>
                  </a:lnTo>
                  <a:lnTo>
                    <a:pt x="12" y="442"/>
                  </a:lnTo>
                  <a:lnTo>
                    <a:pt x="0" y="710"/>
                  </a:lnTo>
                  <a:lnTo>
                    <a:pt x="34" y="1498"/>
                  </a:lnTo>
                  <a:lnTo>
                    <a:pt x="58" y="1666"/>
                  </a:lnTo>
                  <a:lnTo>
                    <a:pt x="104" y="1883"/>
                  </a:lnTo>
                  <a:lnTo>
                    <a:pt x="171" y="2065"/>
                  </a:lnTo>
                  <a:lnTo>
                    <a:pt x="198" y="2120"/>
                  </a:lnTo>
                  <a:lnTo>
                    <a:pt x="268" y="2215"/>
                  </a:lnTo>
                  <a:lnTo>
                    <a:pt x="351" y="2298"/>
                  </a:lnTo>
                  <a:lnTo>
                    <a:pt x="500" y="2389"/>
                  </a:lnTo>
                  <a:lnTo>
                    <a:pt x="554" y="2413"/>
                  </a:lnTo>
                  <a:lnTo>
                    <a:pt x="755" y="2472"/>
                  </a:lnTo>
                  <a:lnTo>
                    <a:pt x="916" y="2499"/>
                  </a:lnTo>
                  <a:lnTo>
                    <a:pt x="1074" y="2508"/>
                  </a:lnTo>
                  <a:lnTo>
                    <a:pt x="1217" y="2490"/>
                  </a:lnTo>
                  <a:lnTo>
                    <a:pt x="1281" y="2466"/>
                  </a:lnTo>
                  <a:lnTo>
                    <a:pt x="1400" y="2393"/>
                  </a:lnTo>
                  <a:lnTo>
                    <a:pt x="1503" y="2298"/>
                  </a:lnTo>
                  <a:lnTo>
                    <a:pt x="1588" y="2203"/>
                  </a:lnTo>
                  <a:lnTo>
                    <a:pt x="1643" y="2124"/>
                  </a:lnTo>
                  <a:lnTo>
                    <a:pt x="1664" y="2057"/>
                  </a:lnTo>
                  <a:lnTo>
                    <a:pt x="1667" y="1995"/>
                  </a:lnTo>
                  <a:lnTo>
                    <a:pt x="1634" y="1727"/>
                  </a:lnTo>
                  <a:lnTo>
                    <a:pt x="1606" y="1642"/>
                  </a:lnTo>
                  <a:lnTo>
                    <a:pt x="1588" y="1602"/>
                  </a:lnTo>
                  <a:lnTo>
                    <a:pt x="1564" y="1565"/>
                  </a:lnTo>
                  <a:lnTo>
                    <a:pt x="1533" y="1535"/>
                  </a:lnTo>
                  <a:lnTo>
                    <a:pt x="1494" y="1511"/>
                  </a:lnTo>
                  <a:lnTo>
                    <a:pt x="1305" y="1424"/>
                  </a:lnTo>
                  <a:lnTo>
                    <a:pt x="1263" y="1397"/>
                  </a:lnTo>
                  <a:lnTo>
                    <a:pt x="1227" y="1363"/>
                  </a:lnTo>
                  <a:lnTo>
                    <a:pt x="1168" y="1284"/>
                  </a:lnTo>
                  <a:lnTo>
                    <a:pt x="1126" y="1193"/>
                  </a:lnTo>
                  <a:lnTo>
                    <a:pt x="1037" y="934"/>
                  </a:lnTo>
                  <a:lnTo>
                    <a:pt x="962" y="513"/>
                  </a:lnTo>
                  <a:lnTo>
                    <a:pt x="922" y="390"/>
                  </a:lnTo>
                  <a:lnTo>
                    <a:pt x="906" y="357"/>
                  </a:lnTo>
                  <a:lnTo>
                    <a:pt x="834" y="238"/>
                  </a:lnTo>
                  <a:lnTo>
                    <a:pt x="783" y="180"/>
                  </a:lnTo>
                  <a:lnTo>
                    <a:pt x="658" y="73"/>
                  </a:lnTo>
                  <a:lnTo>
                    <a:pt x="597" y="36"/>
                  </a:lnTo>
                  <a:lnTo>
                    <a:pt x="536" y="12"/>
                  </a:lnTo>
                  <a:lnTo>
                    <a:pt x="478" y="0"/>
                  </a:lnTo>
                  <a:lnTo>
                    <a:pt x="359" y="0"/>
                  </a:lnTo>
                  <a:close/>
                </a:path>
              </a:pathLst>
            </a:custGeom>
            <a:solidFill>
              <a:srgbClr val="FFFF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24" name="Google Shape;124;p5"/>
            <p:cNvSpPr/>
            <p:nvPr/>
          </p:nvSpPr>
          <p:spPr>
            <a:xfrm>
              <a:off x="4814887" y="5005387"/>
              <a:ext cx="230187" cy="557212"/>
            </a:xfrm>
            <a:custGeom>
              <a:avLst/>
              <a:gdLst/>
              <a:ahLst/>
              <a:cxnLst/>
              <a:rect l="0" t="0" r="0" b="0"/>
              <a:pathLst>
                <a:path w="435" h="1053" extrusionOk="0">
                  <a:moveTo>
                    <a:pt x="189" y="31"/>
                  </a:moveTo>
                  <a:lnTo>
                    <a:pt x="183" y="15"/>
                  </a:lnTo>
                  <a:lnTo>
                    <a:pt x="177" y="6"/>
                  </a:lnTo>
                  <a:lnTo>
                    <a:pt x="171" y="0"/>
                  </a:lnTo>
                  <a:lnTo>
                    <a:pt x="165" y="0"/>
                  </a:lnTo>
                  <a:lnTo>
                    <a:pt x="145" y="6"/>
                  </a:lnTo>
                  <a:lnTo>
                    <a:pt x="137" y="12"/>
                  </a:lnTo>
                  <a:lnTo>
                    <a:pt x="113" y="12"/>
                  </a:lnTo>
                  <a:lnTo>
                    <a:pt x="60" y="3"/>
                  </a:lnTo>
                  <a:lnTo>
                    <a:pt x="42" y="3"/>
                  </a:lnTo>
                  <a:lnTo>
                    <a:pt x="28" y="6"/>
                  </a:lnTo>
                  <a:lnTo>
                    <a:pt x="15" y="15"/>
                  </a:lnTo>
                  <a:lnTo>
                    <a:pt x="6" y="31"/>
                  </a:lnTo>
                  <a:lnTo>
                    <a:pt x="0" y="82"/>
                  </a:lnTo>
                  <a:lnTo>
                    <a:pt x="3" y="118"/>
                  </a:lnTo>
                  <a:lnTo>
                    <a:pt x="82" y="634"/>
                  </a:lnTo>
                  <a:lnTo>
                    <a:pt x="106" y="725"/>
                  </a:lnTo>
                  <a:lnTo>
                    <a:pt x="183" y="887"/>
                  </a:lnTo>
                  <a:lnTo>
                    <a:pt x="250" y="980"/>
                  </a:lnTo>
                  <a:lnTo>
                    <a:pt x="270" y="1000"/>
                  </a:lnTo>
                  <a:lnTo>
                    <a:pt x="295" y="1019"/>
                  </a:lnTo>
                  <a:lnTo>
                    <a:pt x="373" y="1053"/>
                  </a:lnTo>
                  <a:lnTo>
                    <a:pt x="417" y="1053"/>
                  </a:lnTo>
                  <a:lnTo>
                    <a:pt x="429" y="1043"/>
                  </a:lnTo>
                  <a:lnTo>
                    <a:pt x="435" y="1028"/>
                  </a:lnTo>
                  <a:lnTo>
                    <a:pt x="429" y="1004"/>
                  </a:lnTo>
                  <a:lnTo>
                    <a:pt x="417" y="973"/>
                  </a:lnTo>
                  <a:lnTo>
                    <a:pt x="295" y="751"/>
                  </a:lnTo>
                  <a:lnTo>
                    <a:pt x="268" y="668"/>
                  </a:lnTo>
                  <a:lnTo>
                    <a:pt x="207" y="351"/>
                  </a:lnTo>
                  <a:lnTo>
                    <a:pt x="189" y="31"/>
                  </a:lnTo>
                  <a:close/>
                </a:path>
              </a:pathLst>
            </a:custGeom>
            <a:solidFill>
              <a:srgbClr val="CC99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25" name="Google Shape;125;p5"/>
            <p:cNvSpPr/>
            <p:nvPr/>
          </p:nvSpPr>
          <p:spPr>
            <a:xfrm>
              <a:off x="4376737" y="4479925"/>
              <a:ext cx="1011237" cy="714375"/>
            </a:xfrm>
            <a:custGeom>
              <a:avLst/>
              <a:gdLst/>
              <a:ahLst/>
              <a:cxnLst/>
              <a:rect l="0" t="0" r="0" b="0"/>
              <a:pathLst>
                <a:path w="1913" h="1352" extrusionOk="0">
                  <a:moveTo>
                    <a:pt x="93" y="2"/>
                  </a:moveTo>
                  <a:lnTo>
                    <a:pt x="73" y="12"/>
                  </a:lnTo>
                  <a:lnTo>
                    <a:pt x="55" y="18"/>
                  </a:lnTo>
                  <a:lnTo>
                    <a:pt x="42" y="33"/>
                  </a:lnTo>
                  <a:lnTo>
                    <a:pt x="33" y="49"/>
                  </a:lnTo>
                  <a:lnTo>
                    <a:pt x="27" y="69"/>
                  </a:lnTo>
                  <a:lnTo>
                    <a:pt x="9" y="168"/>
                  </a:lnTo>
                  <a:lnTo>
                    <a:pt x="12" y="674"/>
                  </a:lnTo>
                  <a:lnTo>
                    <a:pt x="0" y="925"/>
                  </a:lnTo>
                  <a:lnTo>
                    <a:pt x="12" y="992"/>
                  </a:lnTo>
                  <a:lnTo>
                    <a:pt x="18" y="1013"/>
                  </a:lnTo>
                  <a:lnTo>
                    <a:pt x="27" y="1034"/>
                  </a:lnTo>
                  <a:lnTo>
                    <a:pt x="39" y="1050"/>
                  </a:lnTo>
                  <a:lnTo>
                    <a:pt x="73" y="1074"/>
                  </a:lnTo>
                  <a:lnTo>
                    <a:pt x="133" y="1099"/>
                  </a:lnTo>
                  <a:lnTo>
                    <a:pt x="799" y="1230"/>
                  </a:lnTo>
                  <a:lnTo>
                    <a:pt x="1635" y="1352"/>
                  </a:lnTo>
                  <a:lnTo>
                    <a:pt x="1724" y="1352"/>
                  </a:lnTo>
                  <a:lnTo>
                    <a:pt x="1760" y="1342"/>
                  </a:lnTo>
                  <a:lnTo>
                    <a:pt x="1794" y="1327"/>
                  </a:lnTo>
                  <a:lnTo>
                    <a:pt x="1821" y="1303"/>
                  </a:lnTo>
                  <a:lnTo>
                    <a:pt x="1845" y="1273"/>
                  </a:lnTo>
                  <a:lnTo>
                    <a:pt x="1873" y="1196"/>
                  </a:lnTo>
                  <a:lnTo>
                    <a:pt x="1907" y="959"/>
                  </a:lnTo>
                  <a:lnTo>
                    <a:pt x="1913" y="524"/>
                  </a:lnTo>
                  <a:lnTo>
                    <a:pt x="1907" y="427"/>
                  </a:lnTo>
                  <a:lnTo>
                    <a:pt x="1897" y="332"/>
                  </a:lnTo>
                  <a:lnTo>
                    <a:pt x="1897" y="308"/>
                  </a:lnTo>
                  <a:lnTo>
                    <a:pt x="1895" y="290"/>
                  </a:lnTo>
                  <a:lnTo>
                    <a:pt x="1885" y="277"/>
                  </a:lnTo>
                  <a:lnTo>
                    <a:pt x="1873" y="269"/>
                  </a:lnTo>
                  <a:lnTo>
                    <a:pt x="1851" y="257"/>
                  </a:lnTo>
                  <a:lnTo>
                    <a:pt x="1782" y="237"/>
                  </a:lnTo>
                  <a:lnTo>
                    <a:pt x="1347" y="210"/>
                  </a:lnTo>
                  <a:lnTo>
                    <a:pt x="404" y="45"/>
                  </a:lnTo>
                  <a:lnTo>
                    <a:pt x="198" y="2"/>
                  </a:lnTo>
                  <a:lnTo>
                    <a:pt x="125" y="0"/>
                  </a:lnTo>
                  <a:lnTo>
                    <a:pt x="93" y="2"/>
                  </a:lnTo>
                  <a:close/>
                </a:path>
              </a:pathLst>
            </a:custGeom>
            <a:solidFill>
              <a:srgbClr val="71BF6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26" name="Google Shape;126;p5"/>
            <p:cNvSpPr/>
            <p:nvPr/>
          </p:nvSpPr>
          <p:spPr>
            <a:xfrm>
              <a:off x="4413250" y="4518025"/>
              <a:ext cx="946150" cy="625475"/>
            </a:xfrm>
            <a:custGeom>
              <a:avLst/>
              <a:gdLst/>
              <a:ahLst/>
              <a:cxnLst/>
              <a:rect l="0" t="0" r="0" b="0"/>
              <a:pathLst>
                <a:path w="1788" h="1181" extrusionOk="0">
                  <a:moveTo>
                    <a:pt x="292" y="43"/>
                  </a:moveTo>
                  <a:lnTo>
                    <a:pt x="183" y="22"/>
                  </a:lnTo>
                  <a:lnTo>
                    <a:pt x="155" y="12"/>
                  </a:lnTo>
                  <a:lnTo>
                    <a:pt x="131" y="10"/>
                  </a:lnTo>
                  <a:lnTo>
                    <a:pt x="95" y="0"/>
                  </a:lnTo>
                  <a:lnTo>
                    <a:pt x="38" y="0"/>
                  </a:lnTo>
                  <a:lnTo>
                    <a:pt x="24" y="4"/>
                  </a:lnTo>
                  <a:lnTo>
                    <a:pt x="18" y="6"/>
                  </a:lnTo>
                  <a:lnTo>
                    <a:pt x="10" y="12"/>
                  </a:lnTo>
                  <a:lnTo>
                    <a:pt x="6" y="22"/>
                  </a:lnTo>
                  <a:lnTo>
                    <a:pt x="0" y="64"/>
                  </a:lnTo>
                  <a:lnTo>
                    <a:pt x="38" y="457"/>
                  </a:lnTo>
                  <a:lnTo>
                    <a:pt x="32" y="818"/>
                  </a:lnTo>
                  <a:lnTo>
                    <a:pt x="44" y="876"/>
                  </a:lnTo>
                  <a:lnTo>
                    <a:pt x="50" y="894"/>
                  </a:lnTo>
                  <a:lnTo>
                    <a:pt x="58" y="904"/>
                  </a:lnTo>
                  <a:lnTo>
                    <a:pt x="68" y="910"/>
                  </a:lnTo>
                  <a:lnTo>
                    <a:pt x="123" y="922"/>
                  </a:lnTo>
                  <a:lnTo>
                    <a:pt x="286" y="983"/>
                  </a:lnTo>
                  <a:lnTo>
                    <a:pt x="654" y="1080"/>
                  </a:lnTo>
                  <a:lnTo>
                    <a:pt x="1445" y="1175"/>
                  </a:lnTo>
                  <a:lnTo>
                    <a:pt x="1475" y="1175"/>
                  </a:lnTo>
                  <a:lnTo>
                    <a:pt x="1521" y="1181"/>
                  </a:lnTo>
                  <a:lnTo>
                    <a:pt x="1616" y="1178"/>
                  </a:lnTo>
                  <a:lnTo>
                    <a:pt x="1640" y="1172"/>
                  </a:lnTo>
                  <a:lnTo>
                    <a:pt x="1701" y="1127"/>
                  </a:lnTo>
                  <a:lnTo>
                    <a:pt x="1731" y="1074"/>
                  </a:lnTo>
                  <a:lnTo>
                    <a:pt x="1758" y="971"/>
                  </a:lnTo>
                  <a:lnTo>
                    <a:pt x="1780" y="748"/>
                  </a:lnTo>
                  <a:lnTo>
                    <a:pt x="1780" y="290"/>
                  </a:lnTo>
                  <a:lnTo>
                    <a:pt x="1782" y="269"/>
                  </a:lnTo>
                  <a:lnTo>
                    <a:pt x="1788" y="251"/>
                  </a:lnTo>
                  <a:lnTo>
                    <a:pt x="1774" y="251"/>
                  </a:lnTo>
                  <a:lnTo>
                    <a:pt x="1722" y="244"/>
                  </a:lnTo>
                  <a:lnTo>
                    <a:pt x="1370" y="238"/>
                  </a:lnTo>
                  <a:lnTo>
                    <a:pt x="1253" y="223"/>
                  </a:lnTo>
                  <a:lnTo>
                    <a:pt x="323" y="46"/>
                  </a:lnTo>
                  <a:lnTo>
                    <a:pt x="292" y="43"/>
                  </a:lnTo>
                  <a:close/>
                </a:path>
              </a:pathLst>
            </a:custGeom>
            <a:solidFill>
              <a:srgbClr val="9ED39D"/>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27" name="Google Shape;127;p5"/>
            <p:cNvSpPr/>
            <p:nvPr/>
          </p:nvSpPr>
          <p:spPr>
            <a:xfrm>
              <a:off x="5346700" y="4979987"/>
              <a:ext cx="406400" cy="384175"/>
            </a:xfrm>
            <a:custGeom>
              <a:avLst/>
              <a:gdLst/>
              <a:ahLst/>
              <a:cxnLst/>
              <a:rect l="0" t="0" r="0" b="0"/>
              <a:pathLst>
                <a:path w="770" h="727" extrusionOk="0">
                  <a:moveTo>
                    <a:pt x="161" y="202"/>
                  </a:moveTo>
                  <a:lnTo>
                    <a:pt x="107" y="297"/>
                  </a:lnTo>
                  <a:lnTo>
                    <a:pt x="34" y="502"/>
                  </a:lnTo>
                  <a:lnTo>
                    <a:pt x="10" y="601"/>
                  </a:lnTo>
                  <a:lnTo>
                    <a:pt x="0" y="682"/>
                  </a:lnTo>
                  <a:lnTo>
                    <a:pt x="6" y="712"/>
                  </a:lnTo>
                  <a:lnTo>
                    <a:pt x="12" y="721"/>
                  </a:lnTo>
                  <a:lnTo>
                    <a:pt x="34" y="727"/>
                  </a:lnTo>
                  <a:lnTo>
                    <a:pt x="50" y="724"/>
                  </a:lnTo>
                  <a:lnTo>
                    <a:pt x="125" y="694"/>
                  </a:lnTo>
                  <a:lnTo>
                    <a:pt x="258" y="611"/>
                  </a:lnTo>
                  <a:lnTo>
                    <a:pt x="508" y="421"/>
                  </a:lnTo>
                  <a:lnTo>
                    <a:pt x="585" y="352"/>
                  </a:lnTo>
                  <a:lnTo>
                    <a:pt x="734" y="187"/>
                  </a:lnTo>
                  <a:lnTo>
                    <a:pt x="764" y="129"/>
                  </a:lnTo>
                  <a:lnTo>
                    <a:pt x="770" y="101"/>
                  </a:lnTo>
                  <a:lnTo>
                    <a:pt x="764" y="81"/>
                  </a:lnTo>
                  <a:lnTo>
                    <a:pt x="758" y="71"/>
                  </a:lnTo>
                  <a:lnTo>
                    <a:pt x="746" y="62"/>
                  </a:lnTo>
                  <a:lnTo>
                    <a:pt x="712" y="44"/>
                  </a:lnTo>
                  <a:lnTo>
                    <a:pt x="624" y="14"/>
                  </a:lnTo>
                  <a:lnTo>
                    <a:pt x="518" y="0"/>
                  </a:lnTo>
                  <a:lnTo>
                    <a:pt x="468" y="0"/>
                  </a:lnTo>
                  <a:lnTo>
                    <a:pt x="426" y="6"/>
                  </a:lnTo>
                  <a:lnTo>
                    <a:pt x="387" y="20"/>
                  </a:lnTo>
                  <a:lnTo>
                    <a:pt x="347" y="40"/>
                  </a:lnTo>
                  <a:lnTo>
                    <a:pt x="268" y="93"/>
                  </a:lnTo>
                  <a:lnTo>
                    <a:pt x="195" y="162"/>
                  </a:lnTo>
                  <a:lnTo>
                    <a:pt x="161" y="202"/>
                  </a:lnTo>
                  <a:close/>
                </a:path>
              </a:pathLst>
            </a:custGeom>
            <a:solidFill>
              <a:srgbClr val="FFFF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28" name="Google Shape;128;p5"/>
            <p:cNvSpPr/>
            <p:nvPr/>
          </p:nvSpPr>
          <p:spPr>
            <a:xfrm>
              <a:off x="4373562" y="3386137"/>
              <a:ext cx="833437" cy="700087"/>
            </a:xfrm>
            <a:custGeom>
              <a:avLst/>
              <a:gdLst/>
              <a:ahLst/>
              <a:cxnLst/>
              <a:rect l="0" t="0" r="0" b="0"/>
              <a:pathLst>
                <a:path w="1573" h="1324" extrusionOk="0">
                  <a:moveTo>
                    <a:pt x="1399" y="271"/>
                  </a:moveTo>
                  <a:lnTo>
                    <a:pt x="1318" y="318"/>
                  </a:lnTo>
                  <a:lnTo>
                    <a:pt x="1257" y="348"/>
                  </a:lnTo>
                  <a:lnTo>
                    <a:pt x="1195" y="363"/>
                  </a:lnTo>
                  <a:lnTo>
                    <a:pt x="1169" y="363"/>
                  </a:lnTo>
                  <a:lnTo>
                    <a:pt x="1138" y="360"/>
                  </a:lnTo>
                  <a:lnTo>
                    <a:pt x="1084" y="344"/>
                  </a:lnTo>
                  <a:lnTo>
                    <a:pt x="977" y="290"/>
                  </a:lnTo>
                  <a:lnTo>
                    <a:pt x="934" y="251"/>
                  </a:lnTo>
                  <a:lnTo>
                    <a:pt x="862" y="150"/>
                  </a:lnTo>
                  <a:lnTo>
                    <a:pt x="837" y="125"/>
                  </a:lnTo>
                  <a:lnTo>
                    <a:pt x="783" y="89"/>
                  </a:lnTo>
                  <a:lnTo>
                    <a:pt x="679" y="43"/>
                  </a:lnTo>
                  <a:lnTo>
                    <a:pt x="529" y="6"/>
                  </a:lnTo>
                  <a:lnTo>
                    <a:pt x="378" y="0"/>
                  </a:lnTo>
                  <a:lnTo>
                    <a:pt x="238" y="24"/>
                  </a:lnTo>
                  <a:lnTo>
                    <a:pt x="180" y="49"/>
                  </a:lnTo>
                  <a:lnTo>
                    <a:pt x="125" y="83"/>
                  </a:lnTo>
                  <a:lnTo>
                    <a:pt x="79" y="125"/>
                  </a:lnTo>
                  <a:lnTo>
                    <a:pt x="46" y="180"/>
                  </a:lnTo>
                  <a:lnTo>
                    <a:pt x="22" y="247"/>
                  </a:lnTo>
                  <a:lnTo>
                    <a:pt x="6" y="326"/>
                  </a:lnTo>
                  <a:lnTo>
                    <a:pt x="0" y="415"/>
                  </a:lnTo>
                  <a:lnTo>
                    <a:pt x="31" y="617"/>
                  </a:lnTo>
                  <a:lnTo>
                    <a:pt x="85" y="793"/>
                  </a:lnTo>
                  <a:lnTo>
                    <a:pt x="141" y="906"/>
                  </a:lnTo>
                  <a:lnTo>
                    <a:pt x="174" y="959"/>
                  </a:lnTo>
                  <a:lnTo>
                    <a:pt x="307" y="1105"/>
                  </a:lnTo>
                  <a:lnTo>
                    <a:pt x="418" y="1194"/>
                  </a:lnTo>
                  <a:lnTo>
                    <a:pt x="529" y="1263"/>
                  </a:lnTo>
                  <a:lnTo>
                    <a:pt x="640" y="1306"/>
                  </a:lnTo>
                  <a:lnTo>
                    <a:pt x="809" y="1324"/>
                  </a:lnTo>
                  <a:lnTo>
                    <a:pt x="971" y="1303"/>
                  </a:lnTo>
                  <a:lnTo>
                    <a:pt x="1053" y="1269"/>
                  </a:lnTo>
                  <a:lnTo>
                    <a:pt x="1129" y="1224"/>
                  </a:lnTo>
                  <a:lnTo>
                    <a:pt x="1189" y="1166"/>
                  </a:lnTo>
                  <a:lnTo>
                    <a:pt x="1215" y="1132"/>
                  </a:lnTo>
                  <a:lnTo>
                    <a:pt x="1251" y="1059"/>
                  </a:lnTo>
                  <a:lnTo>
                    <a:pt x="1260" y="1016"/>
                  </a:lnTo>
                  <a:lnTo>
                    <a:pt x="1260" y="971"/>
                  </a:lnTo>
                  <a:lnTo>
                    <a:pt x="1247" y="864"/>
                  </a:lnTo>
                  <a:lnTo>
                    <a:pt x="1217" y="717"/>
                  </a:lnTo>
                  <a:lnTo>
                    <a:pt x="1215" y="656"/>
                  </a:lnTo>
                  <a:lnTo>
                    <a:pt x="1211" y="638"/>
                  </a:lnTo>
                  <a:lnTo>
                    <a:pt x="1211" y="607"/>
                  </a:lnTo>
                  <a:lnTo>
                    <a:pt x="1215" y="589"/>
                  </a:lnTo>
                  <a:lnTo>
                    <a:pt x="1223" y="573"/>
                  </a:lnTo>
                  <a:lnTo>
                    <a:pt x="1241" y="558"/>
                  </a:lnTo>
                  <a:lnTo>
                    <a:pt x="1269" y="543"/>
                  </a:lnTo>
                  <a:lnTo>
                    <a:pt x="1332" y="528"/>
                  </a:lnTo>
                  <a:lnTo>
                    <a:pt x="1363" y="528"/>
                  </a:lnTo>
                  <a:lnTo>
                    <a:pt x="1397" y="537"/>
                  </a:lnTo>
                  <a:lnTo>
                    <a:pt x="1445" y="540"/>
                  </a:lnTo>
                  <a:lnTo>
                    <a:pt x="1461" y="537"/>
                  </a:lnTo>
                  <a:lnTo>
                    <a:pt x="1494" y="522"/>
                  </a:lnTo>
                  <a:lnTo>
                    <a:pt x="1524" y="498"/>
                  </a:lnTo>
                  <a:lnTo>
                    <a:pt x="1554" y="467"/>
                  </a:lnTo>
                  <a:lnTo>
                    <a:pt x="1564" y="451"/>
                  </a:lnTo>
                  <a:lnTo>
                    <a:pt x="1570" y="437"/>
                  </a:lnTo>
                  <a:lnTo>
                    <a:pt x="1573" y="421"/>
                  </a:lnTo>
                  <a:lnTo>
                    <a:pt x="1570" y="360"/>
                  </a:lnTo>
                  <a:lnTo>
                    <a:pt x="1552" y="302"/>
                  </a:lnTo>
                  <a:lnTo>
                    <a:pt x="1542" y="290"/>
                  </a:lnTo>
                  <a:lnTo>
                    <a:pt x="1522" y="271"/>
                  </a:lnTo>
                  <a:lnTo>
                    <a:pt x="1497" y="263"/>
                  </a:lnTo>
                  <a:lnTo>
                    <a:pt x="1463" y="257"/>
                  </a:lnTo>
                  <a:lnTo>
                    <a:pt x="1423" y="263"/>
                  </a:lnTo>
                  <a:lnTo>
                    <a:pt x="1399" y="271"/>
                  </a:lnTo>
                  <a:close/>
                </a:path>
              </a:pathLst>
            </a:custGeom>
            <a:solidFill>
              <a:srgbClr val="FFFF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29" name="Google Shape;129;p5"/>
            <p:cNvSpPr/>
            <p:nvPr/>
          </p:nvSpPr>
          <p:spPr>
            <a:xfrm>
              <a:off x="4891087" y="3948112"/>
              <a:ext cx="1325562" cy="569912"/>
            </a:xfrm>
            <a:custGeom>
              <a:avLst/>
              <a:gdLst/>
              <a:ahLst/>
              <a:cxnLst/>
              <a:rect l="0" t="0" r="0" b="0"/>
              <a:pathLst>
                <a:path w="2506" h="1077" extrusionOk="0">
                  <a:moveTo>
                    <a:pt x="139" y="397"/>
                  </a:moveTo>
                  <a:lnTo>
                    <a:pt x="103" y="393"/>
                  </a:lnTo>
                  <a:lnTo>
                    <a:pt x="46" y="399"/>
                  </a:lnTo>
                  <a:lnTo>
                    <a:pt x="24" y="405"/>
                  </a:lnTo>
                  <a:lnTo>
                    <a:pt x="8" y="415"/>
                  </a:lnTo>
                  <a:lnTo>
                    <a:pt x="2" y="430"/>
                  </a:lnTo>
                  <a:lnTo>
                    <a:pt x="0" y="445"/>
                  </a:lnTo>
                  <a:lnTo>
                    <a:pt x="2" y="466"/>
                  </a:lnTo>
                  <a:lnTo>
                    <a:pt x="24" y="561"/>
                  </a:lnTo>
                  <a:lnTo>
                    <a:pt x="46" y="720"/>
                  </a:lnTo>
                  <a:lnTo>
                    <a:pt x="54" y="751"/>
                  </a:lnTo>
                  <a:lnTo>
                    <a:pt x="70" y="778"/>
                  </a:lnTo>
                  <a:lnTo>
                    <a:pt x="88" y="800"/>
                  </a:lnTo>
                  <a:lnTo>
                    <a:pt x="113" y="814"/>
                  </a:lnTo>
                  <a:lnTo>
                    <a:pt x="173" y="826"/>
                  </a:lnTo>
                  <a:lnTo>
                    <a:pt x="335" y="836"/>
                  </a:lnTo>
                  <a:lnTo>
                    <a:pt x="432" y="858"/>
                  </a:lnTo>
                  <a:lnTo>
                    <a:pt x="934" y="1022"/>
                  </a:lnTo>
                  <a:lnTo>
                    <a:pt x="1046" y="1065"/>
                  </a:lnTo>
                  <a:lnTo>
                    <a:pt x="1082" y="1073"/>
                  </a:lnTo>
                  <a:lnTo>
                    <a:pt x="1118" y="1077"/>
                  </a:lnTo>
                  <a:lnTo>
                    <a:pt x="1156" y="1073"/>
                  </a:lnTo>
                  <a:lnTo>
                    <a:pt x="1229" y="1053"/>
                  </a:lnTo>
                  <a:lnTo>
                    <a:pt x="1493" y="870"/>
                  </a:lnTo>
                  <a:lnTo>
                    <a:pt x="1861" y="583"/>
                  </a:lnTo>
                  <a:lnTo>
                    <a:pt x="1940" y="512"/>
                  </a:lnTo>
                  <a:lnTo>
                    <a:pt x="1982" y="488"/>
                  </a:lnTo>
                  <a:lnTo>
                    <a:pt x="2014" y="478"/>
                  </a:lnTo>
                  <a:lnTo>
                    <a:pt x="2050" y="472"/>
                  </a:lnTo>
                  <a:lnTo>
                    <a:pt x="2290" y="470"/>
                  </a:lnTo>
                  <a:lnTo>
                    <a:pt x="2333" y="466"/>
                  </a:lnTo>
                  <a:lnTo>
                    <a:pt x="2399" y="452"/>
                  </a:lnTo>
                  <a:lnTo>
                    <a:pt x="2448" y="427"/>
                  </a:lnTo>
                  <a:lnTo>
                    <a:pt x="2482" y="397"/>
                  </a:lnTo>
                  <a:lnTo>
                    <a:pt x="2503" y="366"/>
                  </a:lnTo>
                  <a:lnTo>
                    <a:pt x="2506" y="351"/>
                  </a:lnTo>
                  <a:lnTo>
                    <a:pt x="2506" y="336"/>
                  </a:lnTo>
                  <a:lnTo>
                    <a:pt x="2503" y="318"/>
                  </a:lnTo>
                  <a:lnTo>
                    <a:pt x="2494" y="296"/>
                  </a:lnTo>
                  <a:lnTo>
                    <a:pt x="2470" y="259"/>
                  </a:lnTo>
                  <a:lnTo>
                    <a:pt x="2450" y="244"/>
                  </a:lnTo>
                  <a:lnTo>
                    <a:pt x="2432" y="235"/>
                  </a:lnTo>
                  <a:lnTo>
                    <a:pt x="2414" y="231"/>
                  </a:lnTo>
                  <a:lnTo>
                    <a:pt x="2333" y="265"/>
                  </a:lnTo>
                  <a:lnTo>
                    <a:pt x="2186" y="351"/>
                  </a:lnTo>
                  <a:lnTo>
                    <a:pt x="2168" y="354"/>
                  </a:lnTo>
                  <a:lnTo>
                    <a:pt x="2135" y="348"/>
                  </a:lnTo>
                  <a:lnTo>
                    <a:pt x="2111" y="330"/>
                  </a:lnTo>
                  <a:lnTo>
                    <a:pt x="2101" y="320"/>
                  </a:lnTo>
                  <a:lnTo>
                    <a:pt x="2095" y="304"/>
                  </a:lnTo>
                  <a:lnTo>
                    <a:pt x="2101" y="290"/>
                  </a:lnTo>
                  <a:lnTo>
                    <a:pt x="2117" y="272"/>
                  </a:lnTo>
                  <a:lnTo>
                    <a:pt x="2141" y="253"/>
                  </a:lnTo>
                  <a:lnTo>
                    <a:pt x="2177" y="231"/>
                  </a:lnTo>
                  <a:lnTo>
                    <a:pt x="2384" y="158"/>
                  </a:lnTo>
                  <a:lnTo>
                    <a:pt x="2408" y="146"/>
                  </a:lnTo>
                  <a:lnTo>
                    <a:pt x="2424" y="132"/>
                  </a:lnTo>
                  <a:lnTo>
                    <a:pt x="2426" y="116"/>
                  </a:lnTo>
                  <a:lnTo>
                    <a:pt x="2420" y="98"/>
                  </a:lnTo>
                  <a:lnTo>
                    <a:pt x="2387" y="57"/>
                  </a:lnTo>
                  <a:lnTo>
                    <a:pt x="2366" y="39"/>
                  </a:lnTo>
                  <a:lnTo>
                    <a:pt x="2323" y="9"/>
                  </a:lnTo>
                  <a:lnTo>
                    <a:pt x="2290" y="0"/>
                  </a:lnTo>
                  <a:lnTo>
                    <a:pt x="2260" y="6"/>
                  </a:lnTo>
                  <a:lnTo>
                    <a:pt x="2244" y="12"/>
                  </a:lnTo>
                  <a:lnTo>
                    <a:pt x="2144" y="73"/>
                  </a:lnTo>
                  <a:lnTo>
                    <a:pt x="2026" y="165"/>
                  </a:lnTo>
                  <a:lnTo>
                    <a:pt x="1940" y="213"/>
                  </a:lnTo>
                  <a:lnTo>
                    <a:pt x="1895" y="223"/>
                  </a:lnTo>
                  <a:lnTo>
                    <a:pt x="1855" y="217"/>
                  </a:lnTo>
                  <a:lnTo>
                    <a:pt x="1754" y="177"/>
                  </a:lnTo>
                  <a:lnTo>
                    <a:pt x="1612" y="82"/>
                  </a:lnTo>
                  <a:lnTo>
                    <a:pt x="1594" y="76"/>
                  </a:lnTo>
                  <a:lnTo>
                    <a:pt x="1560" y="76"/>
                  </a:lnTo>
                  <a:lnTo>
                    <a:pt x="1536" y="91"/>
                  </a:lnTo>
                  <a:lnTo>
                    <a:pt x="1514" y="110"/>
                  </a:lnTo>
                  <a:lnTo>
                    <a:pt x="1502" y="132"/>
                  </a:lnTo>
                  <a:lnTo>
                    <a:pt x="1499" y="156"/>
                  </a:lnTo>
                  <a:lnTo>
                    <a:pt x="1502" y="186"/>
                  </a:lnTo>
                  <a:lnTo>
                    <a:pt x="1517" y="217"/>
                  </a:lnTo>
                  <a:lnTo>
                    <a:pt x="1526" y="231"/>
                  </a:lnTo>
                  <a:lnTo>
                    <a:pt x="1538" y="241"/>
                  </a:lnTo>
                  <a:lnTo>
                    <a:pt x="1578" y="253"/>
                  </a:lnTo>
                  <a:lnTo>
                    <a:pt x="1663" y="259"/>
                  </a:lnTo>
                  <a:lnTo>
                    <a:pt x="1691" y="262"/>
                  </a:lnTo>
                  <a:lnTo>
                    <a:pt x="1712" y="268"/>
                  </a:lnTo>
                  <a:lnTo>
                    <a:pt x="1730" y="278"/>
                  </a:lnTo>
                  <a:lnTo>
                    <a:pt x="1742" y="290"/>
                  </a:lnTo>
                  <a:lnTo>
                    <a:pt x="1752" y="304"/>
                  </a:lnTo>
                  <a:lnTo>
                    <a:pt x="1764" y="338"/>
                  </a:lnTo>
                  <a:lnTo>
                    <a:pt x="1766" y="430"/>
                  </a:lnTo>
                  <a:lnTo>
                    <a:pt x="1758" y="454"/>
                  </a:lnTo>
                  <a:lnTo>
                    <a:pt x="1746" y="478"/>
                  </a:lnTo>
                  <a:lnTo>
                    <a:pt x="1721" y="506"/>
                  </a:lnTo>
                  <a:lnTo>
                    <a:pt x="1590" y="628"/>
                  </a:lnTo>
                  <a:lnTo>
                    <a:pt x="1277" y="834"/>
                  </a:lnTo>
                  <a:lnTo>
                    <a:pt x="1192" y="864"/>
                  </a:lnTo>
                  <a:lnTo>
                    <a:pt x="1122" y="873"/>
                  </a:lnTo>
                  <a:lnTo>
                    <a:pt x="1061" y="864"/>
                  </a:lnTo>
                  <a:lnTo>
                    <a:pt x="1027" y="854"/>
                  </a:lnTo>
                  <a:lnTo>
                    <a:pt x="839" y="769"/>
                  </a:lnTo>
                  <a:lnTo>
                    <a:pt x="386" y="482"/>
                  </a:lnTo>
                  <a:lnTo>
                    <a:pt x="274" y="430"/>
                  </a:lnTo>
                  <a:lnTo>
                    <a:pt x="139" y="397"/>
                  </a:lnTo>
                  <a:close/>
                </a:path>
              </a:pathLst>
            </a:custGeom>
            <a:solidFill>
              <a:srgbClr val="FFFF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0" name="Google Shape;130;p5"/>
            <p:cNvSpPr/>
            <p:nvPr/>
          </p:nvSpPr>
          <p:spPr>
            <a:xfrm>
              <a:off x="5303837" y="2732087"/>
              <a:ext cx="993775" cy="760412"/>
            </a:xfrm>
            <a:custGeom>
              <a:avLst/>
              <a:gdLst/>
              <a:ahLst/>
              <a:cxnLst/>
              <a:rect l="0" t="0" r="0" b="0"/>
              <a:pathLst>
                <a:path w="1877" h="1437" extrusionOk="0">
                  <a:moveTo>
                    <a:pt x="789" y="70"/>
                  </a:moveTo>
                  <a:lnTo>
                    <a:pt x="664" y="10"/>
                  </a:lnTo>
                  <a:lnTo>
                    <a:pt x="648" y="0"/>
                  </a:lnTo>
                  <a:lnTo>
                    <a:pt x="633" y="0"/>
                  </a:lnTo>
                  <a:lnTo>
                    <a:pt x="621" y="4"/>
                  </a:lnTo>
                  <a:lnTo>
                    <a:pt x="605" y="16"/>
                  </a:lnTo>
                  <a:lnTo>
                    <a:pt x="573" y="46"/>
                  </a:lnTo>
                  <a:lnTo>
                    <a:pt x="539" y="101"/>
                  </a:lnTo>
                  <a:lnTo>
                    <a:pt x="405" y="366"/>
                  </a:lnTo>
                  <a:lnTo>
                    <a:pt x="55" y="805"/>
                  </a:lnTo>
                  <a:lnTo>
                    <a:pt x="37" y="836"/>
                  </a:lnTo>
                  <a:lnTo>
                    <a:pt x="18" y="858"/>
                  </a:lnTo>
                  <a:lnTo>
                    <a:pt x="0" y="892"/>
                  </a:lnTo>
                  <a:lnTo>
                    <a:pt x="0" y="904"/>
                  </a:lnTo>
                  <a:lnTo>
                    <a:pt x="4" y="919"/>
                  </a:lnTo>
                  <a:lnTo>
                    <a:pt x="10" y="931"/>
                  </a:lnTo>
                  <a:lnTo>
                    <a:pt x="43" y="971"/>
                  </a:lnTo>
                  <a:lnTo>
                    <a:pt x="101" y="1016"/>
                  </a:lnTo>
                  <a:lnTo>
                    <a:pt x="319" y="1135"/>
                  </a:lnTo>
                  <a:lnTo>
                    <a:pt x="834" y="1337"/>
                  </a:lnTo>
                  <a:lnTo>
                    <a:pt x="1098" y="1413"/>
                  </a:lnTo>
                  <a:lnTo>
                    <a:pt x="1187" y="1431"/>
                  </a:lnTo>
                  <a:lnTo>
                    <a:pt x="1247" y="1437"/>
                  </a:lnTo>
                  <a:lnTo>
                    <a:pt x="1281" y="1437"/>
                  </a:lnTo>
                  <a:lnTo>
                    <a:pt x="1293" y="1434"/>
                  </a:lnTo>
                  <a:lnTo>
                    <a:pt x="1302" y="1428"/>
                  </a:lnTo>
                  <a:lnTo>
                    <a:pt x="1314" y="1416"/>
                  </a:lnTo>
                  <a:lnTo>
                    <a:pt x="1467" y="1287"/>
                  </a:lnTo>
                  <a:lnTo>
                    <a:pt x="1637" y="1114"/>
                  </a:lnTo>
                  <a:lnTo>
                    <a:pt x="1669" y="1072"/>
                  </a:lnTo>
                  <a:lnTo>
                    <a:pt x="1816" y="842"/>
                  </a:lnTo>
                  <a:lnTo>
                    <a:pt x="1877" y="704"/>
                  </a:lnTo>
                  <a:lnTo>
                    <a:pt x="1877" y="674"/>
                  </a:lnTo>
                  <a:lnTo>
                    <a:pt x="1873" y="665"/>
                  </a:lnTo>
                  <a:lnTo>
                    <a:pt x="1861" y="650"/>
                  </a:lnTo>
                  <a:lnTo>
                    <a:pt x="1853" y="644"/>
                  </a:lnTo>
                  <a:lnTo>
                    <a:pt x="1840" y="619"/>
                  </a:lnTo>
                  <a:lnTo>
                    <a:pt x="1840" y="611"/>
                  </a:lnTo>
                  <a:lnTo>
                    <a:pt x="1834" y="595"/>
                  </a:lnTo>
                  <a:lnTo>
                    <a:pt x="1828" y="586"/>
                  </a:lnTo>
                  <a:lnTo>
                    <a:pt x="1813" y="574"/>
                  </a:lnTo>
                  <a:lnTo>
                    <a:pt x="1792" y="562"/>
                  </a:lnTo>
                  <a:lnTo>
                    <a:pt x="1780" y="552"/>
                  </a:lnTo>
                  <a:lnTo>
                    <a:pt x="1441" y="415"/>
                  </a:lnTo>
                  <a:lnTo>
                    <a:pt x="1092" y="251"/>
                  </a:lnTo>
                  <a:lnTo>
                    <a:pt x="789" y="70"/>
                  </a:lnTo>
                  <a:close/>
                </a:path>
              </a:pathLst>
            </a:custGeom>
            <a:solidFill>
              <a:srgbClr val="B2B2B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1" name="Google Shape;131;p5"/>
            <p:cNvSpPr/>
            <p:nvPr/>
          </p:nvSpPr>
          <p:spPr>
            <a:xfrm>
              <a:off x="5345112" y="2763837"/>
              <a:ext cx="920750" cy="688975"/>
            </a:xfrm>
            <a:custGeom>
              <a:avLst/>
              <a:gdLst/>
              <a:ahLst/>
              <a:cxnLst/>
              <a:rect l="0" t="0" r="0" b="0"/>
              <a:pathLst>
                <a:path w="1739" h="1300" extrusionOk="0">
                  <a:moveTo>
                    <a:pt x="668" y="30"/>
                  </a:moveTo>
                  <a:lnTo>
                    <a:pt x="641" y="12"/>
                  </a:lnTo>
                  <a:lnTo>
                    <a:pt x="617" y="3"/>
                  </a:lnTo>
                  <a:lnTo>
                    <a:pt x="593" y="0"/>
                  </a:lnTo>
                  <a:lnTo>
                    <a:pt x="577" y="3"/>
                  </a:lnTo>
                  <a:lnTo>
                    <a:pt x="565" y="9"/>
                  </a:lnTo>
                  <a:lnTo>
                    <a:pt x="538" y="30"/>
                  </a:lnTo>
                  <a:lnTo>
                    <a:pt x="490" y="103"/>
                  </a:lnTo>
                  <a:lnTo>
                    <a:pt x="419" y="259"/>
                  </a:lnTo>
                  <a:lnTo>
                    <a:pt x="328" y="409"/>
                  </a:lnTo>
                  <a:lnTo>
                    <a:pt x="46" y="791"/>
                  </a:lnTo>
                  <a:lnTo>
                    <a:pt x="14" y="817"/>
                  </a:lnTo>
                  <a:lnTo>
                    <a:pt x="0" y="833"/>
                  </a:lnTo>
                  <a:lnTo>
                    <a:pt x="0" y="839"/>
                  </a:lnTo>
                  <a:lnTo>
                    <a:pt x="20" y="864"/>
                  </a:lnTo>
                  <a:lnTo>
                    <a:pt x="72" y="904"/>
                  </a:lnTo>
                  <a:lnTo>
                    <a:pt x="404" y="1072"/>
                  </a:lnTo>
                  <a:lnTo>
                    <a:pt x="778" y="1202"/>
                  </a:lnTo>
                  <a:lnTo>
                    <a:pt x="1055" y="1288"/>
                  </a:lnTo>
                  <a:lnTo>
                    <a:pt x="1124" y="1300"/>
                  </a:lnTo>
                  <a:lnTo>
                    <a:pt x="1156" y="1300"/>
                  </a:lnTo>
                  <a:lnTo>
                    <a:pt x="1198" y="1294"/>
                  </a:lnTo>
                  <a:lnTo>
                    <a:pt x="1213" y="1288"/>
                  </a:lnTo>
                  <a:lnTo>
                    <a:pt x="1225" y="1279"/>
                  </a:lnTo>
                  <a:lnTo>
                    <a:pt x="1249" y="1248"/>
                  </a:lnTo>
                  <a:lnTo>
                    <a:pt x="1463" y="1038"/>
                  </a:lnTo>
                  <a:lnTo>
                    <a:pt x="1562" y="922"/>
                  </a:lnTo>
                  <a:lnTo>
                    <a:pt x="1678" y="738"/>
                  </a:lnTo>
                  <a:lnTo>
                    <a:pt x="1723" y="631"/>
                  </a:lnTo>
                  <a:lnTo>
                    <a:pt x="1736" y="611"/>
                  </a:lnTo>
                  <a:lnTo>
                    <a:pt x="1739" y="604"/>
                  </a:lnTo>
                  <a:lnTo>
                    <a:pt x="1736" y="595"/>
                  </a:lnTo>
                  <a:lnTo>
                    <a:pt x="1651" y="546"/>
                  </a:lnTo>
                  <a:lnTo>
                    <a:pt x="1210" y="382"/>
                  </a:lnTo>
                  <a:lnTo>
                    <a:pt x="797" y="129"/>
                  </a:lnTo>
                  <a:lnTo>
                    <a:pt x="668" y="30"/>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2" name="Google Shape;132;p5"/>
            <p:cNvSpPr/>
            <p:nvPr/>
          </p:nvSpPr>
          <p:spPr>
            <a:xfrm>
              <a:off x="4457700" y="1604962"/>
              <a:ext cx="781050" cy="711200"/>
            </a:xfrm>
            <a:custGeom>
              <a:avLst/>
              <a:gdLst/>
              <a:ahLst/>
              <a:cxnLst/>
              <a:rect l="0" t="0" r="0" b="0"/>
              <a:pathLst>
                <a:path w="1474" h="1342" extrusionOk="0">
                  <a:moveTo>
                    <a:pt x="1256" y="536"/>
                  </a:moveTo>
                  <a:lnTo>
                    <a:pt x="1204" y="545"/>
                  </a:lnTo>
                  <a:lnTo>
                    <a:pt x="1119" y="575"/>
                  </a:lnTo>
                  <a:lnTo>
                    <a:pt x="1088" y="579"/>
                  </a:lnTo>
                  <a:lnTo>
                    <a:pt x="1062" y="575"/>
                  </a:lnTo>
                  <a:lnTo>
                    <a:pt x="1036" y="563"/>
                  </a:lnTo>
                  <a:lnTo>
                    <a:pt x="1016" y="542"/>
                  </a:lnTo>
                  <a:lnTo>
                    <a:pt x="994" y="508"/>
                  </a:lnTo>
                  <a:lnTo>
                    <a:pt x="897" y="298"/>
                  </a:lnTo>
                  <a:lnTo>
                    <a:pt x="820" y="197"/>
                  </a:lnTo>
                  <a:lnTo>
                    <a:pt x="696" y="87"/>
                  </a:lnTo>
                  <a:lnTo>
                    <a:pt x="626" y="51"/>
                  </a:lnTo>
                  <a:lnTo>
                    <a:pt x="501" y="12"/>
                  </a:lnTo>
                  <a:lnTo>
                    <a:pt x="414" y="0"/>
                  </a:lnTo>
                  <a:lnTo>
                    <a:pt x="368" y="0"/>
                  </a:lnTo>
                  <a:lnTo>
                    <a:pt x="289" y="14"/>
                  </a:lnTo>
                  <a:lnTo>
                    <a:pt x="216" y="54"/>
                  </a:lnTo>
                  <a:lnTo>
                    <a:pt x="180" y="81"/>
                  </a:lnTo>
                  <a:lnTo>
                    <a:pt x="115" y="152"/>
                  </a:lnTo>
                  <a:lnTo>
                    <a:pt x="63" y="235"/>
                  </a:lnTo>
                  <a:lnTo>
                    <a:pt x="43" y="280"/>
                  </a:lnTo>
                  <a:lnTo>
                    <a:pt x="15" y="387"/>
                  </a:lnTo>
                  <a:lnTo>
                    <a:pt x="0" y="579"/>
                  </a:lnTo>
                  <a:lnTo>
                    <a:pt x="15" y="765"/>
                  </a:lnTo>
                  <a:lnTo>
                    <a:pt x="39" y="875"/>
                  </a:lnTo>
                  <a:lnTo>
                    <a:pt x="97" y="1030"/>
                  </a:lnTo>
                  <a:lnTo>
                    <a:pt x="154" y="1123"/>
                  </a:lnTo>
                  <a:lnTo>
                    <a:pt x="228" y="1192"/>
                  </a:lnTo>
                  <a:lnTo>
                    <a:pt x="322" y="1257"/>
                  </a:lnTo>
                  <a:lnTo>
                    <a:pt x="374" y="1283"/>
                  </a:lnTo>
                  <a:lnTo>
                    <a:pt x="481" y="1324"/>
                  </a:lnTo>
                  <a:lnTo>
                    <a:pt x="580" y="1342"/>
                  </a:lnTo>
                  <a:lnTo>
                    <a:pt x="626" y="1342"/>
                  </a:lnTo>
                  <a:lnTo>
                    <a:pt x="723" y="1326"/>
                  </a:lnTo>
                  <a:lnTo>
                    <a:pt x="814" y="1290"/>
                  </a:lnTo>
                  <a:lnTo>
                    <a:pt x="858" y="1265"/>
                  </a:lnTo>
                  <a:lnTo>
                    <a:pt x="894" y="1238"/>
                  </a:lnTo>
                  <a:lnTo>
                    <a:pt x="943" y="1186"/>
                  </a:lnTo>
                  <a:lnTo>
                    <a:pt x="955" y="1165"/>
                  </a:lnTo>
                  <a:lnTo>
                    <a:pt x="988" y="1055"/>
                  </a:lnTo>
                  <a:lnTo>
                    <a:pt x="1018" y="875"/>
                  </a:lnTo>
                  <a:lnTo>
                    <a:pt x="1036" y="808"/>
                  </a:lnTo>
                  <a:lnTo>
                    <a:pt x="1064" y="769"/>
                  </a:lnTo>
                  <a:lnTo>
                    <a:pt x="1082" y="753"/>
                  </a:lnTo>
                  <a:lnTo>
                    <a:pt x="1104" y="743"/>
                  </a:lnTo>
                  <a:lnTo>
                    <a:pt x="1147" y="741"/>
                  </a:lnTo>
                  <a:lnTo>
                    <a:pt x="1234" y="749"/>
                  </a:lnTo>
                  <a:lnTo>
                    <a:pt x="1258" y="755"/>
                  </a:lnTo>
                  <a:lnTo>
                    <a:pt x="1383" y="802"/>
                  </a:lnTo>
                  <a:lnTo>
                    <a:pt x="1401" y="802"/>
                  </a:lnTo>
                  <a:lnTo>
                    <a:pt x="1417" y="799"/>
                  </a:lnTo>
                  <a:lnTo>
                    <a:pt x="1432" y="789"/>
                  </a:lnTo>
                  <a:lnTo>
                    <a:pt x="1454" y="765"/>
                  </a:lnTo>
                  <a:lnTo>
                    <a:pt x="1468" y="737"/>
                  </a:lnTo>
                  <a:lnTo>
                    <a:pt x="1474" y="710"/>
                  </a:lnTo>
                  <a:lnTo>
                    <a:pt x="1474" y="682"/>
                  </a:lnTo>
                  <a:lnTo>
                    <a:pt x="1454" y="615"/>
                  </a:lnTo>
                  <a:lnTo>
                    <a:pt x="1429" y="591"/>
                  </a:lnTo>
                  <a:lnTo>
                    <a:pt x="1414" y="581"/>
                  </a:lnTo>
                  <a:lnTo>
                    <a:pt x="1353" y="555"/>
                  </a:lnTo>
                  <a:lnTo>
                    <a:pt x="1304" y="542"/>
                  </a:lnTo>
                  <a:lnTo>
                    <a:pt x="1256" y="536"/>
                  </a:lnTo>
                  <a:close/>
                </a:path>
              </a:pathLst>
            </a:custGeom>
            <a:solidFill>
              <a:srgbClr val="FF33CC"/>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3" name="Google Shape;133;p5"/>
            <p:cNvSpPr/>
            <p:nvPr/>
          </p:nvSpPr>
          <p:spPr>
            <a:xfrm>
              <a:off x="4911725" y="2339975"/>
              <a:ext cx="1004887" cy="1009650"/>
            </a:xfrm>
            <a:custGeom>
              <a:avLst/>
              <a:gdLst/>
              <a:ahLst/>
              <a:cxnLst/>
              <a:rect l="0" t="0" r="0" b="0"/>
              <a:pathLst>
                <a:path w="1897" h="1907" extrusionOk="0">
                  <a:moveTo>
                    <a:pt x="525" y="15"/>
                  </a:moveTo>
                  <a:lnTo>
                    <a:pt x="249" y="0"/>
                  </a:lnTo>
                  <a:lnTo>
                    <a:pt x="103" y="15"/>
                  </a:lnTo>
                  <a:lnTo>
                    <a:pt x="69" y="27"/>
                  </a:lnTo>
                  <a:lnTo>
                    <a:pt x="42" y="43"/>
                  </a:lnTo>
                  <a:lnTo>
                    <a:pt x="24" y="73"/>
                  </a:lnTo>
                  <a:lnTo>
                    <a:pt x="14" y="94"/>
                  </a:lnTo>
                  <a:lnTo>
                    <a:pt x="0" y="189"/>
                  </a:lnTo>
                  <a:lnTo>
                    <a:pt x="0" y="256"/>
                  </a:lnTo>
                  <a:lnTo>
                    <a:pt x="6" y="280"/>
                  </a:lnTo>
                  <a:lnTo>
                    <a:pt x="14" y="302"/>
                  </a:lnTo>
                  <a:lnTo>
                    <a:pt x="27" y="316"/>
                  </a:lnTo>
                  <a:lnTo>
                    <a:pt x="45" y="326"/>
                  </a:lnTo>
                  <a:lnTo>
                    <a:pt x="63" y="332"/>
                  </a:lnTo>
                  <a:lnTo>
                    <a:pt x="85" y="336"/>
                  </a:lnTo>
                  <a:lnTo>
                    <a:pt x="139" y="336"/>
                  </a:lnTo>
                  <a:lnTo>
                    <a:pt x="291" y="314"/>
                  </a:lnTo>
                  <a:lnTo>
                    <a:pt x="550" y="243"/>
                  </a:lnTo>
                  <a:lnTo>
                    <a:pt x="598" y="237"/>
                  </a:lnTo>
                  <a:lnTo>
                    <a:pt x="888" y="253"/>
                  </a:lnTo>
                  <a:lnTo>
                    <a:pt x="1173" y="308"/>
                  </a:lnTo>
                  <a:lnTo>
                    <a:pt x="1389" y="393"/>
                  </a:lnTo>
                  <a:lnTo>
                    <a:pt x="1462" y="433"/>
                  </a:lnTo>
                  <a:lnTo>
                    <a:pt x="1520" y="476"/>
                  </a:lnTo>
                  <a:lnTo>
                    <a:pt x="1562" y="518"/>
                  </a:lnTo>
                  <a:lnTo>
                    <a:pt x="1590" y="561"/>
                  </a:lnTo>
                  <a:lnTo>
                    <a:pt x="1611" y="607"/>
                  </a:lnTo>
                  <a:lnTo>
                    <a:pt x="1621" y="658"/>
                  </a:lnTo>
                  <a:lnTo>
                    <a:pt x="1623" y="686"/>
                  </a:lnTo>
                  <a:lnTo>
                    <a:pt x="1611" y="777"/>
                  </a:lnTo>
                  <a:lnTo>
                    <a:pt x="1554" y="970"/>
                  </a:lnTo>
                  <a:lnTo>
                    <a:pt x="1444" y="1223"/>
                  </a:lnTo>
                  <a:lnTo>
                    <a:pt x="1407" y="1336"/>
                  </a:lnTo>
                  <a:lnTo>
                    <a:pt x="1383" y="1382"/>
                  </a:lnTo>
                  <a:lnTo>
                    <a:pt x="1368" y="1400"/>
                  </a:lnTo>
                  <a:lnTo>
                    <a:pt x="1350" y="1413"/>
                  </a:lnTo>
                  <a:lnTo>
                    <a:pt x="1246" y="1461"/>
                  </a:lnTo>
                  <a:lnTo>
                    <a:pt x="1228" y="1473"/>
                  </a:lnTo>
                  <a:lnTo>
                    <a:pt x="1164" y="1540"/>
                  </a:lnTo>
                  <a:lnTo>
                    <a:pt x="1140" y="1577"/>
                  </a:lnTo>
                  <a:lnTo>
                    <a:pt x="1131" y="1595"/>
                  </a:lnTo>
                  <a:lnTo>
                    <a:pt x="1128" y="1611"/>
                  </a:lnTo>
                  <a:lnTo>
                    <a:pt x="1128" y="1629"/>
                  </a:lnTo>
                  <a:lnTo>
                    <a:pt x="1131" y="1647"/>
                  </a:lnTo>
                  <a:lnTo>
                    <a:pt x="1146" y="1684"/>
                  </a:lnTo>
                  <a:lnTo>
                    <a:pt x="1164" y="1718"/>
                  </a:lnTo>
                  <a:lnTo>
                    <a:pt x="1183" y="1739"/>
                  </a:lnTo>
                  <a:lnTo>
                    <a:pt x="1201" y="1748"/>
                  </a:lnTo>
                  <a:lnTo>
                    <a:pt x="1222" y="1748"/>
                  </a:lnTo>
                  <a:lnTo>
                    <a:pt x="1243" y="1739"/>
                  </a:lnTo>
                  <a:lnTo>
                    <a:pt x="1264" y="1720"/>
                  </a:lnTo>
                  <a:lnTo>
                    <a:pt x="1286" y="1684"/>
                  </a:lnTo>
                  <a:lnTo>
                    <a:pt x="1308" y="1633"/>
                  </a:lnTo>
                  <a:lnTo>
                    <a:pt x="1316" y="1605"/>
                  </a:lnTo>
                  <a:lnTo>
                    <a:pt x="1346" y="1546"/>
                  </a:lnTo>
                  <a:lnTo>
                    <a:pt x="1368" y="1528"/>
                  </a:lnTo>
                  <a:lnTo>
                    <a:pt x="1377" y="1522"/>
                  </a:lnTo>
                  <a:lnTo>
                    <a:pt x="1389" y="1520"/>
                  </a:lnTo>
                  <a:lnTo>
                    <a:pt x="1395" y="1520"/>
                  </a:lnTo>
                  <a:lnTo>
                    <a:pt x="1405" y="1522"/>
                  </a:lnTo>
                  <a:lnTo>
                    <a:pt x="1411" y="1546"/>
                  </a:lnTo>
                  <a:lnTo>
                    <a:pt x="1411" y="1559"/>
                  </a:lnTo>
                  <a:lnTo>
                    <a:pt x="1346" y="1821"/>
                  </a:lnTo>
                  <a:lnTo>
                    <a:pt x="1346" y="1849"/>
                  </a:lnTo>
                  <a:lnTo>
                    <a:pt x="1356" y="1867"/>
                  </a:lnTo>
                  <a:lnTo>
                    <a:pt x="1368" y="1882"/>
                  </a:lnTo>
                  <a:lnTo>
                    <a:pt x="1386" y="1894"/>
                  </a:lnTo>
                  <a:lnTo>
                    <a:pt x="1429" y="1907"/>
                  </a:lnTo>
                  <a:lnTo>
                    <a:pt x="1468" y="1907"/>
                  </a:lnTo>
                  <a:lnTo>
                    <a:pt x="1484" y="1904"/>
                  </a:lnTo>
                  <a:lnTo>
                    <a:pt x="1502" y="1892"/>
                  </a:lnTo>
                  <a:lnTo>
                    <a:pt x="1516" y="1867"/>
                  </a:lnTo>
                  <a:lnTo>
                    <a:pt x="1530" y="1793"/>
                  </a:lnTo>
                  <a:lnTo>
                    <a:pt x="1530" y="1736"/>
                  </a:lnTo>
                  <a:lnTo>
                    <a:pt x="1522" y="1568"/>
                  </a:lnTo>
                  <a:lnTo>
                    <a:pt x="1530" y="1546"/>
                  </a:lnTo>
                  <a:lnTo>
                    <a:pt x="1538" y="1532"/>
                  </a:lnTo>
                  <a:lnTo>
                    <a:pt x="1548" y="1522"/>
                  </a:lnTo>
                  <a:lnTo>
                    <a:pt x="1560" y="1516"/>
                  </a:lnTo>
                  <a:lnTo>
                    <a:pt x="1572" y="1513"/>
                  </a:lnTo>
                  <a:lnTo>
                    <a:pt x="1584" y="1513"/>
                  </a:lnTo>
                  <a:lnTo>
                    <a:pt x="1615" y="1526"/>
                  </a:lnTo>
                  <a:lnTo>
                    <a:pt x="1629" y="1538"/>
                  </a:lnTo>
                  <a:lnTo>
                    <a:pt x="1663" y="1580"/>
                  </a:lnTo>
                  <a:lnTo>
                    <a:pt x="1738" y="1708"/>
                  </a:lnTo>
                  <a:lnTo>
                    <a:pt x="1758" y="1733"/>
                  </a:lnTo>
                  <a:lnTo>
                    <a:pt x="1776" y="1748"/>
                  </a:lnTo>
                  <a:lnTo>
                    <a:pt x="1794" y="1754"/>
                  </a:lnTo>
                  <a:lnTo>
                    <a:pt x="1812" y="1754"/>
                  </a:lnTo>
                  <a:lnTo>
                    <a:pt x="1849" y="1739"/>
                  </a:lnTo>
                  <a:lnTo>
                    <a:pt x="1879" y="1714"/>
                  </a:lnTo>
                  <a:lnTo>
                    <a:pt x="1888" y="1700"/>
                  </a:lnTo>
                  <a:lnTo>
                    <a:pt x="1894" y="1684"/>
                  </a:lnTo>
                  <a:lnTo>
                    <a:pt x="1897" y="1666"/>
                  </a:lnTo>
                  <a:lnTo>
                    <a:pt x="1885" y="1595"/>
                  </a:lnTo>
                  <a:lnTo>
                    <a:pt x="1867" y="1544"/>
                  </a:lnTo>
                  <a:lnTo>
                    <a:pt x="1855" y="1520"/>
                  </a:lnTo>
                  <a:lnTo>
                    <a:pt x="1839" y="1501"/>
                  </a:lnTo>
                  <a:lnTo>
                    <a:pt x="1821" y="1486"/>
                  </a:lnTo>
                  <a:lnTo>
                    <a:pt x="1797" y="1473"/>
                  </a:lnTo>
                  <a:lnTo>
                    <a:pt x="1681" y="1433"/>
                  </a:lnTo>
                  <a:lnTo>
                    <a:pt x="1657" y="1421"/>
                  </a:lnTo>
                  <a:lnTo>
                    <a:pt x="1639" y="1409"/>
                  </a:lnTo>
                  <a:lnTo>
                    <a:pt x="1617" y="1385"/>
                  </a:lnTo>
                  <a:lnTo>
                    <a:pt x="1608" y="1358"/>
                  </a:lnTo>
                  <a:lnTo>
                    <a:pt x="1608" y="1305"/>
                  </a:lnTo>
                  <a:lnTo>
                    <a:pt x="1617" y="1226"/>
                  </a:lnTo>
                  <a:lnTo>
                    <a:pt x="1675" y="1006"/>
                  </a:lnTo>
                  <a:lnTo>
                    <a:pt x="1764" y="802"/>
                  </a:lnTo>
                  <a:lnTo>
                    <a:pt x="1803" y="696"/>
                  </a:lnTo>
                  <a:lnTo>
                    <a:pt x="1821" y="604"/>
                  </a:lnTo>
                  <a:lnTo>
                    <a:pt x="1818" y="564"/>
                  </a:lnTo>
                  <a:lnTo>
                    <a:pt x="1797" y="496"/>
                  </a:lnTo>
                  <a:lnTo>
                    <a:pt x="1758" y="439"/>
                  </a:lnTo>
                  <a:lnTo>
                    <a:pt x="1684" y="366"/>
                  </a:lnTo>
                  <a:lnTo>
                    <a:pt x="1629" y="326"/>
                  </a:lnTo>
                  <a:lnTo>
                    <a:pt x="1411" y="237"/>
                  </a:lnTo>
                  <a:lnTo>
                    <a:pt x="1092" y="130"/>
                  </a:lnTo>
                  <a:lnTo>
                    <a:pt x="848" y="73"/>
                  </a:lnTo>
                  <a:lnTo>
                    <a:pt x="525" y="15"/>
                  </a:lnTo>
                  <a:close/>
                </a:path>
              </a:pathLst>
            </a:custGeom>
            <a:solidFill>
              <a:srgbClr val="FF33CC"/>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4" name="Google Shape;134;p5"/>
            <p:cNvSpPr/>
            <p:nvPr/>
          </p:nvSpPr>
          <p:spPr>
            <a:xfrm>
              <a:off x="4702175" y="2541587"/>
              <a:ext cx="873125" cy="808037"/>
            </a:xfrm>
            <a:custGeom>
              <a:avLst/>
              <a:gdLst/>
              <a:ahLst/>
              <a:cxnLst/>
              <a:rect l="0" t="0" r="0" b="0"/>
              <a:pathLst>
                <a:path w="1648" h="1526" extrusionOk="0">
                  <a:moveTo>
                    <a:pt x="1563" y="327"/>
                  </a:moveTo>
                  <a:lnTo>
                    <a:pt x="1551" y="303"/>
                  </a:lnTo>
                  <a:lnTo>
                    <a:pt x="1542" y="297"/>
                  </a:lnTo>
                  <a:lnTo>
                    <a:pt x="1533" y="293"/>
                  </a:lnTo>
                  <a:lnTo>
                    <a:pt x="1520" y="297"/>
                  </a:lnTo>
                  <a:lnTo>
                    <a:pt x="1490" y="309"/>
                  </a:lnTo>
                  <a:lnTo>
                    <a:pt x="1460" y="327"/>
                  </a:lnTo>
                  <a:lnTo>
                    <a:pt x="1432" y="351"/>
                  </a:lnTo>
                  <a:lnTo>
                    <a:pt x="1420" y="366"/>
                  </a:lnTo>
                  <a:lnTo>
                    <a:pt x="1353" y="473"/>
                  </a:lnTo>
                  <a:lnTo>
                    <a:pt x="1345" y="491"/>
                  </a:lnTo>
                  <a:lnTo>
                    <a:pt x="1332" y="506"/>
                  </a:lnTo>
                  <a:lnTo>
                    <a:pt x="1296" y="562"/>
                  </a:lnTo>
                  <a:lnTo>
                    <a:pt x="1290" y="574"/>
                  </a:lnTo>
                  <a:lnTo>
                    <a:pt x="1280" y="580"/>
                  </a:lnTo>
                  <a:lnTo>
                    <a:pt x="1272" y="583"/>
                  </a:lnTo>
                  <a:lnTo>
                    <a:pt x="1260" y="580"/>
                  </a:lnTo>
                  <a:lnTo>
                    <a:pt x="1246" y="570"/>
                  </a:lnTo>
                  <a:lnTo>
                    <a:pt x="1232" y="552"/>
                  </a:lnTo>
                  <a:lnTo>
                    <a:pt x="1155" y="427"/>
                  </a:lnTo>
                  <a:lnTo>
                    <a:pt x="1141" y="415"/>
                  </a:lnTo>
                  <a:lnTo>
                    <a:pt x="1113" y="403"/>
                  </a:lnTo>
                  <a:lnTo>
                    <a:pt x="1098" y="403"/>
                  </a:lnTo>
                  <a:lnTo>
                    <a:pt x="1083" y="406"/>
                  </a:lnTo>
                  <a:lnTo>
                    <a:pt x="1058" y="415"/>
                  </a:lnTo>
                  <a:lnTo>
                    <a:pt x="1040" y="433"/>
                  </a:lnTo>
                  <a:lnTo>
                    <a:pt x="1034" y="445"/>
                  </a:lnTo>
                  <a:lnTo>
                    <a:pt x="1028" y="463"/>
                  </a:lnTo>
                  <a:lnTo>
                    <a:pt x="1024" y="550"/>
                  </a:lnTo>
                  <a:lnTo>
                    <a:pt x="1030" y="589"/>
                  </a:lnTo>
                  <a:lnTo>
                    <a:pt x="1038" y="607"/>
                  </a:lnTo>
                  <a:lnTo>
                    <a:pt x="1050" y="623"/>
                  </a:lnTo>
                  <a:lnTo>
                    <a:pt x="1095" y="668"/>
                  </a:lnTo>
                  <a:lnTo>
                    <a:pt x="1107" y="684"/>
                  </a:lnTo>
                  <a:lnTo>
                    <a:pt x="1123" y="718"/>
                  </a:lnTo>
                  <a:lnTo>
                    <a:pt x="1123" y="736"/>
                  </a:lnTo>
                  <a:lnTo>
                    <a:pt x="1119" y="751"/>
                  </a:lnTo>
                  <a:lnTo>
                    <a:pt x="1107" y="787"/>
                  </a:lnTo>
                  <a:lnTo>
                    <a:pt x="1044" y="884"/>
                  </a:lnTo>
                  <a:lnTo>
                    <a:pt x="751" y="1202"/>
                  </a:lnTo>
                  <a:lnTo>
                    <a:pt x="705" y="1294"/>
                  </a:lnTo>
                  <a:lnTo>
                    <a:pt x="691" y="1309"/>
                  </a:lnTo>
                  <a:lnTo>
                    <a:pt x="675" y="1319"/>
                  </a:lnTo>
                  <a:lnTo>
                    <a:pt x="657" y="1321"/>
                  </a:lnTo>
                  <a:lnTo>
                    <a:pt x="632" y="1315"/>
                  </a:lnTo>
                  <a:lnTo>
                    <a:pt x="578" y="1282"/>
                  </a:lnTo>
                  <a:lnTo>
                    <a:pt x="548" y="1258"/>
                  </a:lnTo>
                  <a:lnTo>
                    <a:pt x="459" y="1169"/>
                  </a:lnTo>
                  <a:lnTo>
                    <a:pt x="438" y="1139"/>
                  </a:lnTo>
                  <a:lnTo>
                    <a:pt x="404" y="1080"/>
                  </a:lnTo>
                  <a:lnTo>
                    <a:pt x="384" y="1016"/>
                  </a:lnTo>
                  <a:lnTo>
                    <a:pt x="283" y="536"/>
                  </a:lnTo>
                  <a:lnTo>
                    <a:pt x="273" y="406"/>
                  </a:lnTo>
                  <a:lnTo>
                    <a:pt x="280" y="378"/>
                  </a:lnTo>
                  <a:lnTo>
                    <a:pt x="310" y="309"/>
                  </a:lnTo>
                  <a:lnTo>
                    <a:pt x="316" y="287"/>
                  </a:lnTo>
                  <a:lnTo>
                    <a:pt x="316" y="265"/>
                  </a:lnTo>
                  <a:lnTo>
                    <a:pt x="310" y="241"/>
                  </a:lnTo>
                  <a:lnTo>
                    <a:pt x="304" y="226"/>
                  </a:lnTo>
                  <a:lnTo>
                    <a:pt x="237" y="125"/>
                  </a:lnTo>
                  <a:lnTo>
                    <a:pt x="170" y="46"/>
                  </a:lnTo>
                  <a:lnTo>
                    <a:pt x="136" y="16"/>
                  </a:lnTo>
                  <a:lnTo>
                    <a:pt x="106" y="0"/>
                  </a:lnTo>
                  <a:lnTo>
                    <a:pt x="94" y="0"/>
                  </a:lnTo>
                  <a:lnTo>
                    <a:pt x="82" y="3"/>
                  </a:lnTo>
                  <a:lnTo>
                    <a:pt x="73" y="12"/>
                  </a:lnTo>
                  <a:lnTo>
                    <a:pt x="55" y="40"/>
                  </a:lnTo>
                  <a:lnTo>
                    <a:pt x="37" y="83"/>
                  </a:lnTo>
                  <a:lnTo>
                    <a:pt x="6" y="232"/>
                  </a:lnTo>
                  <a:lnTo>
                    <a:pt x="0" y="443"/>
                  </a:lnTo>
                  <a:lnTo>
                    <a:pt x="45" y="684"/>
                  </a:lnTo>
                  <a:lnTo>
                    <a:pt x="94" y="860"/>
                  </a:lnTo>
                  <a:lnTo>
                    <a:pt x="182" y="1092"/>
                  </a:lnTo>
                  <a:lnTo>
                    <a:pt x="247" y="1214"/>
                  </a:lnTo>
                  <a:lnTo>
                    <a:pt x="362" y="1364"/>
                  </a:lnTo>
                  <a:lnTo>
                    <a:pt x="465" y="1468"/>
                  </a:lnTo>
                  <a:lnTo>
                    <a:pt x="520" y="1507"/>
                  </a:lnTo>
                  <a:lnTo>
                    <a:pt x="566" y="1523"/>
                  </a:lnTo>
                  <a:lnTo>
                    <a:pt x="590" y="1526"/>
                  </a:lnTo>
                  <a:lnTo>
                    <a:pt x="612" y="1526"/>
                  </a:lnTo>
                  <a:lnTo>
                    <a:pt x="705" y="1513"/>
                  </a:lnTo>
                  <a:lnTo>
                    <a:pt x="757" y="1493"/>
                  </a:lnTo>
                  <a:lnTo>
                    <a:pt x="806" y="1462"/>
                  </a:lnTo>
                  <a:lnTo>
                    <a:pt x="848" y="1422"/>
                  </a:lnTo>
                  <a:lnTo>
                    <a:pt x="879" y="1367"/>
                  </a:lnTo>
                  <a:lnTo>
                    <a:pt x="933" y="1193"/>
                  </a:lnTo>
                  <a:lnTo>
                    <a:pt x="949" y="1165"/>
                  </a:lnTo>
                  <a:lnTo>
                    <a:pt x="1030" y="1072"/>
                  </a:lnTo>
                  <a:lnTo>
                    <a:pt x="1080" y="1032"/>
                  </a:lnTo>
                  <a:lnTo>
                    <a:pt x="1195" y="912"/>
                  </a:lnTo>
                  <a:lnTo>
                    <a:pt x="1278" y="845"/>
                  </a:lnTo>
                  <a:lnTo>
                    <a:pt x="1332" y="821"/>
                  </a:lnTo>
                  <a:lnTo>
                    <a:pt x="1454" y="791"/>
                  </a:lnTo>
                  <a:lnTo>
                    <a:pt x="1482" y="781"/>
                  </a:lnTo>
                  <a:lnTo>
                    <a:pt x="1591" y="730"/>
                  </a:lnTo>
                  <a:lnTo>
                    <a:pt x="1621" y="708"/>
                  </a:lnTo>
                  <a:lnTo>
                    <a:pt x="1642" y="680"/>
                  </a:lnTo>
                  <a:lnTo>
                    <a:pt x="1648" y="665"/>
                  </a:lnTo>
                  <a:lnTo>
                    <a:pt x="1645" y="607"/>
                  </a:lnTo>
                  <a:lnTo>
                    <a:pt x="1633" y="574"/>
                  </a:lnTo>
                  <a:lnTo>
                    <a:pt x="1624" y="558"/>
                  </a:lnTo>
                  <a:lnTo>
                    <a:pt x="1615" y="552"/>
                  </a:lnTo>
                  <a:lnTo>
                    <a:pt x="1603" y="552"/>
                  </a:lnTo>
                  <a:lnTo>
                    <a:pt x="1585" y="556"/>
                  </a:lnTo>
                  <a:lnTo>
                    <a:pt x="1548" y="570"/>
                  </a:lnTo>
                  <a:lnTo>
                    <a:pt x="1508" y="592"/>
                  </a:lnTo>
                  <a:lnTo>
                    <a:pt x="1490" y="598"/>
                  </a:lnTo>
                  <a:lnTo>
                    <a:pt x="1478" y="598"/>
                  </a:lnTo>
                  <a:lnTo>
                    <a:pt x="1468" y="595"/>
                  </a:lnTo>
                  <a:lnTo>
                    <a:pt x="1462" y="589"/>
                  </a:lnTo>
                  <a:lnTo>
                    <a:pt x="1454" y="568"/>
                  </a:lnTo>
                  <a:lnTo>
                    <a:pt x="1454" y="546"/>
                  </a:lnTo>
                  <a:lnTo>
                    <a:pt x="1460" y="524"/>
                  </a:lnTo>
                  <a:lnTo>
                    <a:pt x="1466" y="516"/>
                  </a:lnTo>
                  <a:lnTo>
                    <a:pt x="1542" y="477"/>
                  </a:lnTo>
                  <a:lnTo>
                    <a:pt x="1551" y="471"/>
                  </a:lnTo>
                  <a:lnTo>
                    <a:pt x="1573" y="443"/>
                  </a:lnTo>
                  <a:lnTo>
                    <a:pt x="1579" y="406"/>
                  </a:lnTo>
                  <a:lnTo>
                    <a:pt x="1579" y="394"/>
                  </a:lnTo>
                  <a:lnTo>
                    <a:pt x="1569" y="345"/>
                  </a:lnTo>
                  <a:lnTo>
                    <a:pt x="1563" y="327"/>
                  </a:lnTo>
                  <a:close/>
                </a:path>
              </a:pathLst>
            </a:custGeom>
            <a:solidFill>
              <a:srgbClr val="FF33CC"/>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5" name="Google Shape;135;p5"/>
            <p:cNvSpPr/>
            <p:nvPr/>
          </p:nvSpPr>
          <p:spPr>
            <a:xfrm>
              <a:off x="6370637" y="2509837"/>
              <a:ext cx="984250" cy="828675"/>
            </a:xfrm>
            <a:custGeom>
              <a:avLst/>
              <a:gdLst/>
              <a:ahLst/>
              <a:cxnLst/>
              <a:rect l="0" t="0" r="0" b="0"/>
              <a:pathLst>
                <a:path w="1861" h="1568" extrusionOk="0">
                  <a:moveTo>
                    <a:pt x="1843" y="647"/>
                  </a:moveTo>
                  <a:lnTo>
                    <a:pt x="1824" y="635"/>
                  </a:lnTo>
                  <a:lnTo>
                    <a:pt x="1776" y="595"/>
                  </a:lnTo>
                  <a:lnTo>
                    <a:pt x="1405" y="358"/>
                  </a:lnTo>
                  <a:lnTo>
                    <a:pt x="1265" y="238"/>
                  </a:lnTo>
                  <a:lnTo>
                    <a:pt x="1100" y="70"/>
                  </a:lnTo>
                  <a:lnTo>
                    <a:pt x="1037" y="18"/>
                  </a:lnTo>
                  <a:lnTo>
                    <a:pt x="1013" y="6"/>
                  </a:lnTo>
                  <a:lnTo>
                    <a:pt x="995" y="0"/>
                  </a:lnTo>
                  <a:lnTo>
                    <a:pt x="979" y="0"/>
                  </a:lnTo>
                  <a:lnTo>
                    <a:pt x="967" y="6"/>
                  </a:lnTo>
                  <a:lnTo>
                    <a:pt x="517" y="485"/>
                  </a:lnTo>
                  <a:lnTo>
                    <a:pt x="69" y="860"/>
                  </a:lnTo>
                  <a:lnTo>
                    <a:pt x="27" y="906"/>
                  </a:lnTo>
                  <a:lnTo>
                    <a:pt x="18" y="921"/>
                  </a:lnTo>
                  <a:lnTo>
                    <a:pt x="15" y="931"/>
                  </a:lnTo>
                  <a:lnTo>
                    <a:pt x="12" y="939"/>
                  </a:lnTo>
                  <a:lnTo>
                    <a:pt x="15" y="949"/>
                  </a:lnTo>
                  <a:lnTo>
                    <a:pt x="15" y="971"/>
                  </a:lnTo>
                  <a:lnTo>
                    <a:pt x="12" y="983"/>
                  </a:lnTo>
                  <a:lnTo>
                    <a:pt x="6" y="992"/>
                  </a:lnTo>
                  <a:lnTo>
                    <a:pt x="0" y="1013"/>
                  </a:lnTo>
                  <a:lnTo>
                    <a:pt x="0" y="1022"/>
                  </a:lnTo>
                  <a:lnTo>
                    <a:pt x="2" y="1034"/>
                  </a:lnTo>
                  <a:lnTo>
                    <a:pt x="8" y="1050"/>
                  </a:lnTo>
                  <a:lnTo>
                    <a:pt x="146" y="1200"/>
                  </a:lnTo>
                  <a:lnTo>
                    <a:pt x="315" y="1337"/>
                  </a:lnTo>
                  <a:lnTo>
                    <a:pt x="465" y="1425"/>
                  </a:lnTo>
                  <a:lnTo>
                    <a:pt x="626" y="1505"/>
                  </a:lnTo>
                  <a:lnTo>
                    <a:pt x="773" y="1566"/>
                  </a:lnTo>
                  <a:lnTo>
                    <a:pt x="785" y="1568"/>
                  </a:lnTo>
                  <a:lnTo>
                    <a:pt x="797" y="1568"/>
                  </a:lnTo>
                  <a:lnTo>
                    <a:pt x="812" y="1566"/>
                  </a:lnTo>
                  <a:lnTo>
                    <a:pt x="830" y="1560"/>
                  </a:lnTo>
                  <a:lnTo>
                    <a:pt x="921" y="1514"/>
                  </a:lnTo>
                  <a:lnTo>
                    <a:pt x="1298" y="1257"/>
                  </a:lnTo>
                  <a:lnTo>
                    <a:pt x="1621" y="989"/>
                  </a:lnTo>
                  <a:lnTo>
                    <a:pt x="1818" y="779"/>
                  </a:lnTo>
                  <a:lnTo>
                    <a:pt x="1837" y="747"/>
                  </a:lnTo>
                  <a:lnTo>
                    <a:pt x="1857" y="702"/>
                  </a:lnTo>
                  <a:lnTo>
                    <a:pt x="1861" y="686"/>
                  </a:lnTo>
                  <a:lnTo>
                    <a:pt x="1861" y="672"/>
                  </a:lnTo>
                  <a:lnTo>
                    <a:pt x="1855" y="659"/>
                  </a:lnTo>
                  <a:lnTo>
                    <a:pt x="1843" y="647"/>
                  </a:lnTo>
                  <a:close/>
                </a:path>
              </a:pathLst>
            </a:custGeom>
            <a:solidFill>
              <a:srgbClr val="B2B2B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6" name="Google Shape;136;p5"/>
            <p:cNvSpPr/>
            <p:nvPr/>
          </p:nvSpPr>
          <p:spPr>
            <a:xfrm>
              <a:off x="6397625" y="2547937"/>
              <a:ext cx="912812" cy="749300"/>
            </a:xfrm>
            <a:custGeom>
              <a:avLst/>
              <a:gdLst/>
              <a:ahLst/>
              <a:cxnLst/>
              <a:rect l="0" t="0" r="0" b="0"/>
              <a:pathLst>
                <a:path w="1727" h="1416" extrusionOk="0">
                  <a:moveTo>
                    <a:pt x="1727" y="613"/>
                  </a:moveTo>
                  <a:lnTo>
                    <a:pt x="1709" y="605"/>
                  </a:lnTo>
                  <a:lnTo>
                    <a:pt x="1691" y="599"/>
                  </a:lnTo>
                  <a:lnTo>
                    <a:pt x="1241" y="275"/>
                  </a:lnTo>
                  <a:lnTo>
                    <a:pt x="1007" y="37"/>
                  </a:lnTo>
                  <a:lnTo>
                    <a:pt x="970" y="12"/>
                  </a:lnTo>
                  <a:lnTo>
                    <a:pt x="940" y="0"/>
                  </a:lnTo>
                  <a:lnTo>
                    <a:pt x="912" y="0"/>
                  </a:lnTo>
                  <a:lnTo>
                    <a:pt x="888" y="10"/>
                  </a:lnTo>
                  <a:lnTo>
                    <a:pt x="867" y="28"/>
                  </a:lnTo>
                  <a:lnTo>
                    <a:pt x="849" y="52"/>
                  </a:lnTo>
                  <a:lnTo>
                    <a:pt x="785" y="150"/>
                  </a:lnTo>
                  <a:lnTo>
                    <a:pt x="438" y="550"/>
                  </a:lnTo>
                  <a:lnTo>
                    <a:pt x="216" y="730"/>
                  </a:lnTo>
                  <a:lnTo>
                    <a:pt x="48" y="858"/>
                  </a:lnTo>
                  <a:lnTo>
                    <a:pt x="6" y="906"/>
                  </a:lnTo>
                  <a:lnTo>
                    <a:pt x="0" y="916"/>
                  </a:lnTo>
                  <a:lnTo>
                    <a:pt x="0" y="922"/>
                  </a:lnTo>
                  <a:lnTo>
                    <a:pt x="3" y="928"/>
                  </a:lnTo>
                  <a:lnTo>
                    <a:pt x="12" y="934"/>
                  </a:lnTo>
                  <a:lnTo>
                    <a:pt x="24" y="946"/>
                  </a:lnTo>
                  <a:lnTo>
                    <a:pt x="52" y="983"/>
                  </a:lnTo>
                  <a:lnTo>
                    <a:pt x="128" y="1062"/>
                  </a:lnTo>
                  <a:lnTo>
                    <a:pt x="264" y="1172"/>
                  </a:lnTo>
                  <a:lnTo>
                    <a:pt x="536" y="1327"/>
                  </a:lnTo>
                  <a:lnTo>
                    <a:pt x="706" y="1416"/>
                  </a:lnTo>
                  <a:lnTo>
                    <a:pt x="742" y="1416"/>
                  </a:lnTo>
                  <a:lnTo>
                    <a:pt x="794" y="1400"/>
                  </a:lnTo>
                  <a:lnTo>
                    <a:pt x="1202" y="1129"/>
                  </a:lnTo>
                  <a:lnTo>
                    <a:pt x="1460" y="925"/>
                  </a:lnTo>
                  <a:lnTo>
                    <a:pt x="1582" y="812"/>
                  </a:lnTo>
                  <a:lnTo>
                    <a:pt x="1679" y="706"/>
                  </a:lnTo>
                  <a:lnTo>
                    <a:pt x="1725" y="632"/>
                  </a:lnTo>
                  <a:lnTo>
                    <a:pt x="1727" y="623"/>
                  </a:lnTo>
                  <a:lnTo>
                    <a:pt x="1727" y="613"/>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7" name="Google Shape;137;p5"/>
            <p:cNvSpPr/>
            <p:nvPr/>
          </p:nvSpPr>
          <p:spPr>
            <a:xfrm rot="5400000">
              <a:off x="6706393" y="2245518"/>
              <a:ext cx="1004887" cy="1009650"/>
            </a:xfrm>
            <a:custGeom>
              <a:avLst/>
              <a:gdLst/>
              <a:ahLst/>
              <a:cxnLst/>
              <a:rect l="0" t="0" r="0" b="0"/>
              <a:pathLst>
                <a:path w="1897" h="1907" extrusionOk="0">
                  <a:moveTo>
                    <a:pt x="525" y="15"/>
                  </a:moveTo>
                  <a:lnTo>
                    <a:pt x="249" y="0"/>
                  </a:lnTo>
                  <a:lnTo>
                    <a:pt x="103" y="15"/>
                  </a:lnTo>
                  <a:lnTo>
                    <a:pt x="69" y="27"/>
                  </a:lnTo>
                  <a:lnTo>
                    <a:pt x="42" y="43"/>
                  </a:lnTo>
                  <a:lnTo>
                    <a:pt x="24" y="73"/>
                  </a:lnTo>
                  <a:lnTo>
                    <a:pt x="14" y="94"/>
                  </a:lnTo>
                  <a:lnTo>
                    <a:pt x="0" y="189"/>
                  </a:lnTo>
                  <a:lnTo>
                    <a:pt x="0" y="256"/>
                  </a:lnTo>
                  <a:lnTo>
                    <a:pt x="6" y="280"/>
                  </a:lnTo>
                  <a:lnTo>
                    <a:pt x="14" y="302"/>
                  </a:lnTo>
                  <a:lnTo>
                    <a:pt x="27" y="316"/>
                  </a:lnTo>
                  <a:lnTo>
                    <a:pt x="45" y="326"/>
                  </a:lnTo>
                  <a:lnTo>
                    <a:pt x="63" y="332"/>
                  </a:lnTo>
                  <a:lnTo>
                    <a:pt x="85" y="336"/>
                  </a:lnTo>
                  <a:lnTo>
                    <a:pt x="139" y="336"/>
                  </a:lnTo>
                  <a:lnTo>
                    <a:pt x="291" y="314"/>
                  </a:lnTo>
                  <a:lnTo>
                    <a:pt x="550" y="243"/>
                  </a:lnTo>
                  <a:lnTo>
                    <a:pt x="598" y="237"/>
                  </a:lnTo>
                  <a:lnTo>
                    <a:pt x="888" y="253"/>
                  </a:lnTo>
                  <a:lnTo>
                    <a:pt x="1173" y="308"/>
                  </a:lnTo>
                  <a:lnTo>
                    <a:pt x="1389" y="393"/>
                  </a:lnTo>
                  <a:lnTo>
                    <a:pt x="1462" y="433"/>
                  </a:lnTo>
                  <a:lnTo>
                    <a:pt x="1520" y="476"/>
                  </a:lnTo>
                  <a:lnTo>
                    <a:pt x="1562" y="518"/>
                  </a:lnTo>
                  <a:lnTo>
                    <a:pt x="1590" y="561"/>
                  </a:lnTo>
                  <a:lnTo>
                    <a:pt x="1611" y="607"/>
                  </a:lnTo>
                  <a:lnTo>
                    <a:pt x="1621" y="658"/>
                  </a:lnTo>
                  <a:lnTo>
                    <a:pt x="1623" y="686"/>
                  </a:lnTo>
                  <a:lnTo>
                    <a:pt x="1611" y="777"/>
                  </a:lnTo>
                  <a:lnTo>
                    <a:pt x="1554" y="970"/>
                  </a:lnTo>
                  <a:lnTo>
                    <a:pt x="1444" y="1223"/>
                  </a:lnTo>
                  <a:lnTo>
                    <a:pt x="1407" y="1336"/>
                  </a:lnTo>
                  <a:lnTo>
                    <a:pt x="1383" y="1382"/>
                  </a:lnTo>
                  <a:lnTo>
                    <a:pt x="1368" y="1400"/>
                  </a:lnTo>
                  <a:lnTo>
                    <a:pt x="1350" y="1413"/>
                  </a:lnTo>
                  <a:lnTo>
                    <a:pt x="1246" y="1461"/>
                  </a:lnTo>
                  <a:lnTo>
                    <a:pt x="1228" y="1473"/>
                  </a:lnTo>
                  <a:lnTo>
                    <a:pt x="1164" y="1540"/>
                  </a:lnTo>
                  <a:lnTo>
                    <a:pt x="1140" y="1577"/>
                  </a:lnTo>
                  <a:lnTo>
                    <a:pt x="1131" y="1595"/>
                  </a:lnTo>
                  <a:lnTo>
                    <a:pt x="1128" y="1611"/>
                  </a:lnTo>
                  <a:lnTo>
                    <a:pt x="1128" y="1629"/>
                  </a:lnTo>
                  <a:lnTo>
                    <a:pt x="1131" y="1647"/>
                  </a:lnTo>
                  <a:lnTo>
                    <a:pt x="1146" y="1684"/>
                  </a:lnTo>
                  <a:lnTo>
                    <a:pt x="1164" y="1718"/>
                  </a:lnTo>
                  <a:lnTo>
                    <a:pt x="1183" y="1739"/>
                  </a:lnTo>
                  <a:lnTo>
                    <a:pt x="1201" y="1748"/>
                  </a:lnTo>
                  <a:lnTo>
                    <a:pt x="1222" y="1748"/>
                  </a:lnTo>
                  <a:lnTo>
                    <a:pt x="1243" y="1739"/>
                  </a:lnTo>
                  <a:lnTo>
                    <a:pt x="1264" y="1720"/>
                  </a:lnTo>
                  <a:lnTo>
                    <a:pt x="1286" y="1684"/>
                  </a:lnTo>
                  <a:lnTo>
                    <a:pt x="1308" y="1633"/>
                  </a:lnTo>
                  <a:lnTo>
                    <a:pt x="1316" y="1605"/>
                  </a:lnTo>
                  <a:lnTo>
                    <a:pt x="1346" y="1546"/>
                  </a:lnTo>
                  <a:lnTo>
                    <a:pt x="1368" y="1528"/>
                  </a:lnTo>
                  <a:lnTo>
                    <a:pt x="1377" y="1522"/>
                  </a:lnTo>
                  <a:lnTo>
                    <a:pt x="1389" y="1520"/>
                  </a:lnTo>
                  <a:lnTo>
                    <a:pt x="1395" y="1520"/>
                  </a:lnTo>
                  <a:lnTo>
                    <a:pt x="1405" y="1522"/>
                  </a:lnTo>
                  <a:lnTo>
                    <a:pt x="1411" y="1546"/>
                  </a:lnTo>
                  <a:lnTo>
                    <a:pt x="1411" y="1559"/>
                  </a:lnTo>
                  <a:lnTo>
                    <a:pt x="1346" y="1821"/>
                  </a:lnTo>
                  <a:lnTo>
                    <a:pt x="1346" y="1849"/>
                  </a:lnTo>
                  <a:lnTo>
                    <a:pt x="1356" y="1867"/>
                  </a:lnTo>
                  <a:lnTo>
                    <a:pt x="1368" y="1882"/>
                  </a:lnTo>
                  <a:lnTo>
                    <a:pt x="1386" y="1894"/>
                  </a:lnTo>
                  <a:lnTo>
                    <a:pt x="1429" y="1907"/>
                  </a:lnTo>
                  <a:lnTo>
                    <a:pt x="1468" y="1907"/>
                  </a:lnTo>
                  <a:lnTo>
                    <a:pt x="1484" y="1904"/>
                  </a:lnTo>
                  <a:lnTo>
                    <a:pt x="1502" y="1892"/>
                  </a:lnTo>
                  <a:lnTo>
                    <a:pt x="1516" y="1867"/>
                  </a:lnTo>
                  <a:lnTo>
                    <a:pt x="1530" y="1793"/>
                  </a:lnTo>
                  <a:lnTo>
                    <a:pt x="1530" y="1736"/>
                  </a:lnTo>
                  <a:lnTo>
                    <a:pt x="1522" y="1568"/>
                  </a:lnTo>
                  <a:lnTo>
                    <a:pt x="1530" y="1546"/>
                  </a:lnTo>
                  <a:lnTo>
                    <a:pt x="1538" y="1532"/>
                  </a:lnTo>
                  <a:lnTo>
                    <a:pt x="1548" y="1522"/>
                  </a:lnTo>
                  <a:lnTo>
                    <a:pt x="1560" y="1516"/>
                  </a:lnTo>
                  <a:lnTo>
                    <a:pt x="1572" y="1513"/>
                  </a:lnTo>
                  <a:lnTo>
                    <a:pt x="1584" y="1513"/>
                  </a:lnTo>
                  <a:lnTo>
                    <a:pt x="1615" y="1526"/>
                  </a:lnTo>
                  <a:lnTo>
                    <a:pt x="1629" y="1538"/>
                  </a:lnTo>
                  <a:lnTo>
                    <a:pt x="1663" y="1580"/>
                  </a:lnTo>
                  <a:lnTo>
                    <a:pt x="1738" y="1708"/>
                  </a:lnTo>
                  <a:lnTo>
                    <a:pt x="1758" y="1733"/>
                  </a:lnTo>
                  <a:lnTo>
                    <a:pt x="1776" y="1748"/>
                  </a:lnTo>
                  <a:lnTo>
                    <a:pt x="1794" y="1754"/>
                  </a:lnTo>
                  <a:lnTo>
                    <a:pt x="1812" y="1754"/>
                  </a:lnTo>
                  <a:lnTo>
                    <a:pt x="1849" y="1739"/>
                  </a:lnTo>
                  <a:lnTo>
                    <a:pt x="1879" y="1714"/>
                  </a:lnTo>
                  <a:lnTo>
                    <a:pt x="1888" y="1700"/>
                  </a:lnTo>
                  <a:lnTo>
                    <a:pt x="1894" y="1684"/>
                  </a:lnTo>
                  <a:lnTo>
                    <a:pt x="1897" y="1666"/>
                  </a:lnTo>
                  <a:lnTo>
                    <a:pt x="1885" y="1595"/>
                  </a:lnTo>
                  <a:lnTo>
                    <a:pt x="1867" y="1544"/>
                  </a:lnTo>
                  <a:lnTo>
                    <a:pt x="1855" y="1520"/>
                  </a:lnTo>
                  <a:lnTo>
                    <a:pt x="1839" y="1501"/>
                  </a:lnTo>
                  <a:lnTo>
                    <a:pt x="1821" y="1486"/>
                  </a:lnTo>
                  <a:lnTo>
                    <a:pt x="1797" y="1473"/>
                  </a:lnTo>
                  <a:lnTo>
                    <a:pt x="1681" y="1433"/>
                  </a:lnTo>
                  <a:lnTo>
                    <a:pt x="1657" y="1421"/>
                  </a:lnTo>
                  <a:lnTo>
                    <a:pt x="1639" y="1409"/>
                  </a:lnTo>
                  <a:lnTo>
                    <a:pt x="1617" y="1385"/>
                  </a:lnTo>
                  <a:lnTo>
                    <a:pt x="1608" y="1358"/>
                  </a:lnTo>
                  <a:lnTo>
                    <a:pt x="1608" y="1305"/>
                  </a:lnTo>
                  <a:lnTo>
                    <a:pt x="1617" y="1226"/>
                  </a:lnTo>
                  <a:lnTo>
                    <a:pt x="1675" y="1006"/>
                  </a:lnTo>
                  <a:lnTo>
                    <a:pt x="1764" y="802"/>
                  </a:lnTo>
                  <a:lnTo>
                    <a:pt x="1803" y="696"/>
                  </a:lnTo>
                  <a:lnTo>
                    <a:pt x="1821" y="604"/>
                  </a:lnTo>
                  <a:lnTo>
                    <a:pt x="1818" y="564"/>
                  </a:lnTo>
                  <a:lnTo>
                    <a:pt x="1797" y="496"/>
                  </a:lnTo>
                  <a:lnTo>
                    <a:pt x="1758" y="439"/>
                  </a:lnTo>
                  <a:lnTo>
                    <a:pt x="1684" y="366"/>
                  </a:lnTo>
                  <a:lnTo>
                    <a:pt x="1629" y="326"/>
                  </a:lnTo>
                  <a:lnTo>
                    <a:pt x="1411" y="237"/>
                  </a:lnTo>
                  <a:lnTo>
                    <a:pt x="1092" y="130"/>
                  </a:lnTo>
                  <a:lnTo>
                    <a:pt x="848" y="73"/>
                  </a:lnTo>
                  <a:lnTo>
                    <a:pt x="525" y="15"/>
                  </a:lnTo>
                  <a:close/>
                </a:path>
              </a:pathLst>
            </a:custGeom>
            <a:solidFill>
              <a:srgbClr val="66FF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8" name="Google Shape;138;p5"/>
            <p:cNvSpPr/>
            <p:nvPr/>
          </p:nvSpPr>
          <p:spPr>
            <a:xfrm rot="5400000">
              <a:off x="6400006" y="2267743"/>
              <a:ext cx="1149350" cy="808037"/>
            </a:xfrm>
            <a:custGeom>
              <a:avLst/>
              <a:gdLst/>
              <a:ahLst/>
              <a:cxnLst/>
              <a:rect l="0" t="0" r="0" b="0"/>
              <a:pathLst>
                <a:path w="1648" h="1526" extrusionOk="0">
                  <a:moveTo>
                    <a:pt x="1563" y="327"/>
                  </a:moveTo>
                  <a:lnTo>
                    <a:pt x="1551" y="303"/>
                  </a:lnTo>
                  <a:lnTo>
                    <a:pt x="1542" y="297"/>
                  </a:lnTo>
                  <a:lnTo>
                    <a:pt x="1533" y="293"/>
                  </a:lnTo>
                  <a:lnTo>
                    <a:pt x="1520" y="297"/>
                  </a:lnTo>
                  <a:lnTo>
                    <a:pt x="1490" y="309"/>
                  </a:lnTo>
                  <a:lnTo>
                    <a:pt x="1460" y="327"/>
                  </a:lnTo>
                  <a:lnTo>
                    <a:pt x="1432" y="351"/>
                  </a:lnTo>
                  <a:lnTo>
                    <a:pt x="1420" y="366"/>
                  </a:lnTo>
                  <a:lnTo>
                    <a:pt x="1353" y="473"/>
                  </a:lnTo>
                  <a:lnTo>
                    <a:pt x="1345" y="491"/>
                  </a:lnTo>
                  <a:lnTo>
                    <a:pt x="1332" y="506"/>
                  </a:lnTo>
                  <a:lnTo>
                    <a:pt x="1296" y="562"/>
                  </a:lnTo>
                  <a:lnTo>
                    <a:pt x="1290" y="574"/>
                  </a:lnTo>
                  <a:lnTo>
                    <a:pt x="1280" y="580"/>
                  </a:lnTo>
                  <a:lnTo>
                    <a:pt x="1272" y="583"/>
                  </a:lnTo>
                  <a:lnTo>
                    <a:pt x="1260" y="580"/>
                  </a:lnTo>
                  <a:lnTo>
                    <a:pt x="1246" y="570"/>
                  </a:lnTo>
                  <a:lnTo>
                    <a:pt x="1232" y="552"/>
                  </a:lnTo>
                  <a:lnTo>
                    <a:pt x="1155" y="427"/>
                  </a:lnTo>
                  <a:lnTo>
                    <a:pt x="1141" y="415"/>
                  </a:lnTo>
                  <a:lnTo>
                    <a:pt x="1113" y="403"/>
                  </a:lnTo>
                  <a:lnTo>
                    <a:pt x="1098" y="403"/>
                  </a:lnTo>
                  <a:lnTo>
                    <a:pt x="1083" y="406"/>
                  </a:lnTo>
                  <a:lnTo>
                    <a:pt x="1058" y="415"/>
                  </a:lnTo>
                  <a:lnTo>
                    <a:pt x="1040" y="433"/>
                  </a:lnTo>
                  <a:lnTo>
                    <a:pt x="1034" y="445"/>
                  </a:lnTo>
                  <a:lnTo>
                    <a:pt x="1028" y="463"/>
                  </a:lnTo>
                  <a:lnTo>
                    <a:pt x="1024" y="550"/>
                  </a:lnTo>
                  <a:lnTo>
                    <a:pt x="1030" y="589"/>
                  </a:lnTo>
                  <a:lnTo>
                    <a:pt x="1038" y="607"/>
                  </a:lnTo>
                  <a:lnTo>
                    <a:pt x="1050" y="623"/>
                  </a:lnTo>
                  <a:lnTo>
                    <a:pt x="1095" y="668"/>
                  </a:lnTo>
                  <a:lnTo>
                    <a:pt x="1107" y="684"/>
                  </a:lnTo>
                  <a:lnTo>
                    <a:pt x="1123" y="718"/>
                  </a:lnTo>
                  <a:lnTo>
                    <a:pt x="1123" y="736"/>
                  </a:lnTo>
                  <a:lnTo>
                    <a:pt x="1119" y="751"/>
                  </a:lnTo>
                  <a:lnTo>
                    <a:pt x="1107" y="787"/>
                  </a:lnTo>
                  <a:lnTo>
                    <a:pt x="1044" y="884"/>
                  </a:lnTo>
                  <a:lnTo>
                    <a:pt x="751" y="1202"/>
                  </a:lnTo>
                  <a:lnTo>
                    <a:pt x="705" y="1294"/>
                  </a:lnTo>
                  <a:lnTo>
                    <a:pt x="691" y="1309"/>
                  </a:lnTo>
                  <a:lnTo>
                    <a:pt x="675" y="1319"/>
                  </a:lnTo>
                  <a:lnTo>
                    <a:pt x="657" y="1321"/>
                  </a:lnTo>
                  <a:lnTo>
                    <a:pt x="632" y="1315"/>
                  </a:lnTo>
                  <a:lnTo>
                    <a:pt x="578" y="1282"/>
                  </a:lnTo>
                  <a:lnTo>
                    <a:pt x="548" y="1258"/>
                  </a:lnTo>
                  <a:lnTo>
                    <a:pt x="459" y="1169"/>
                  </a:lnTo>
                  <a:lnTo>
                    <a:pt x="438" y="1139"/>
                  </a:lnTo>
                  <a:lnTo>
                    <a:pt x="404" y="1080"/>
                  </a:lnTo>
                  <a:lnTo>
                    <a:pt x="384" y="1016"/>
                  </a:lnTo>
                  <a:lnTo>
                    <a:pt x="283" y="536"/>
                  </a:lnTo>
                  <a:lnTo>
                    <a:pt x="273" y="406"/>
                  </a:lnTo>
                  <a:lnTo>
                    <a:pt x="280" y="378"/>
                  </a:lnTo>
                  <a:lnTo>
                    <a:pt x="310" y="309"/>
                  </a:lnTo>
                  <a:lnTo>
                    <a:pt x="316" y="287"/>
                  </a:lnTo>
                  <a:lnTo>
                    <a:pt x="316" y="265"/>
                  </a:lnTo>
                  <a:lnTo>
                    <a:pt x="310" y="241"/>
                  </a:lnTo>
                  <a:lnTo>
                    <a:pt x="304" y="226"/>
                  </a:lnTo>
                  <a:lnTo>
                    <a:pt x="237" y="125"/>
                  </a:lnTo>
                  <a:lnTo>
                    <a:pt x="170" y="46"/>
                  </a:lnTo>
                  <a:lnTo>
                    <a:pt x="136" y="16"/>
                  </a:lnTo>
                  <a:lnTo>
                    <a:pt x="106" y="0"/>
                  </a:lnTo>
                  <a:lnTo>
                    <a:pt x="94" y="0"/>
                  </a:lnTo>
                  <a:lnTo>
                    <a:pt x="82" y="3"/>
                  </a:lnTo>
                  <a:lnTo>
                    <a:pt x="73" y="12"/>
                  </a:lnTo>
                  <a:lnTo>
                    <a:pt x="55" y="40"/>
                  </a:lnTo>
                  <a:lnTo>
                    <a:pt x="37" y="83"/>
                  </a:lnTo>
                  <a:lnTo>
                    <a:pt x="6" y="232"/>
                  </a:lnTo>
                  <a:lnTo>
                    <a:pt x="0" y="443"/>
                  </a:lnTo>
                  <a:lnTo>
                    <a:pt x="45" y="684"/>
                  </a:lnTo>
                  <a:lnTo>
                    <a:pt x="94" y="860"/>
                  </a:lnTo>
                  <a:lnTo>
                    <a:pt x="182" y="1092"/>
                  </a:lnTo>
                  <a:lnTo>
                    <a:pt x="247" y="1214"/>
                  </a:lnTo>
                  <a:lnTo>
                    <a:pt x="362" y="1364"/>
                  </a:lnTo>
                  <a:lnTo>
                    <a:pt x="465" y="1468"/>
                  </a:lnTo>
                  <a:lnTo>
                    <a:pt x="520" y="1507"/>
                  </a:lnTo>
                  <a:lnTo>
                    <a:pt x="566" y="1523"/>
                  </a:lnTo>
                  <a:lnTo>
                    <a:pt x="590" y="1526"/>
                  </a:lnTo>
                  <a:lnTo>
                    <a:pt x="612" y="1526"/>
                  </a:lnTo>
                  <a:lnTo>
                    <a:pt x="705" y="1513"/>
                  </a:lnTo>
                  <a:lnTo>
                    <a:pt x="757" y="1493"/>
                  </a:lnTo>
                  <a:lnTo>
                    <a:pt x="806" y="1462"/>
                  </a:lnTo>
                  <a:lnTo>
                    <a:pt x="848" y="1422"/>
                  </a:lnTo>
                  <a:lnTo>
                    <a:pt x="879" y="1367"/>
                  </a:lnTo>
                  <a:lnTo>
                    <a:pt x="933" y="1193"/>
                  </a:lnTo>
                  <a:lnTo>
                    <a:pt x="949" y="1165"/>
                  </a:lnTo>
                  <a:lnTo>
                    <a:pt x="1030" y="1072"/>
                  </a:lnTo>
                  <a:lnTo>
                    <a:pt x="1080" y="1032"/>
                  </a:lnTo>
                  <a:lnTo>
                    <a:pt x="1195" y="912"/>
                  </a:lnTo>
                  <a:lnTo>
                    <a:pt x="1278" y="845"/>
                  </a:lnTo>
                  <a:lnTo>
                    <a:pt x="1332" y="821"/>
                  </a:lnTo>
                  <a:lnTo>
                    <a:pt x="1454" y="791"/>
                  </a:lnTo>
                  <a:lnTo>
                    <a:pt x="1482" y="781"/>
                  </a:lnTo>
                  <a:lnTo>
                    <a:pt x="1591" y="730"/>
                  </a:lnTo>
                  <a:lnTo>
                    <a:pt x="1621" y="708"/>
                  </a:lnTo>
                  <a:lnTo>
                    <a:pt x="1642" y="680"/>
                  </a:lnTo>
                  <a:lnTo>
                    <a:pt x="1648" y="665"/>
                  </a:lnTo>
                  <a:lnTo>
                    <a:pt x="1645" y="607"/>
                  </a:lnTo>
                  <a:lnTo>
                    <a:pt x="1633" y="574"/>
                  </a:lnTo>
                  <a:lnTo>
                    <a:pt x="1624" y="558"/>
                  </a:lnTo>
                  <a:lnTo>
                    <a:pt x="1615" y="552"/>
                  </a:lnTo>
                  <a:lnTo>
                    <a:pt x="1603" y="552"/>
                  </a:lnTo>
                  <a:lnTo>
                    <a:pt x="1585" y="556"/>
                  </a:lnTo>
                  <a:lnTo>
                    <a:pt x="1548" y="570"/>
                  </a:lnTo>
                  <a:lnTo>
                    <a:pt x="1508" y="592"/>
                  </a:lnTo>
                  <a:lnTo>
                    <a:pt x="1490" y="598"/>
                  </a:lnTo>
                  <a:lnTo>
                    <a:pt x="1478" y="598"/>
                  </a:lnTo>
                  <a:lnTo>
                    <a:pt x="1468" y="595"/>
                  </a:lnTo>
                  <a:lnTo>
                    <a:pt x="1462" y="589"/>
                  </a:lnTo>
                  <a:lnTo>
                    <a:pt x="1454" y="568"/>
                  </a:lnTo>
                  <a:lnTo>
                    <a:pt x="1454" y="546"/>
                  </a:lnTo>
                  <a:lnTo>
                    <a:pt x="1460" y="524"/>
                  </a:lnTo>
                  <a:lnTo>
                    <a:pt x="1466" y="516"/>
                  </a:lnTo>
                  <a:lnTo>
                    <a:pt x="1542" y="477"/>
                  </a:lnTo>
                  <a:lnTo>
                    <a:pt x="1551" y="471"/>
                  </a:lnTo>
                  <a:lnTo>
                    <a:pt x="1573" y="443"/>
                  </a:lnTo>
                  <a:lnTo>
                    <a:pt x="1579" y="406"/>
                  </a:lnTo>
                  <a:lnTo>
                    <a:pt x="1579" y="394"/>
                  </a:lnTo>
                  <a:lnTo>
                    <a:pt x="1569" y="345"/>
                  </a:lnTo>
                  <a:lnTo>
                    <a:pt x="1563" y="327"/>
                  </a:lnTo>
                  <a:close/>
                </a:path>
              </a:pathLst>
            </a:custGeom>
            <a:solidFill>
              <a:srgbClr val="66FF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fade">
                                      <p:cBhvr>
                                        <p:cTn id="7" dur="1000"/>
                                        <p:tgtEl>
                                          <p:spTgt spid="5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0"/>
                                        </p:tgtEl>
                                        <p:attrNameLst>
                                          <p:attrName>style.visibility</p:attrName>
                                        </p:attrNameLst>
                                      </p:cBhvr>
                                      <p:to>
                                        <p:strVal val="visible"/>
                                      </p:to>
                                    </p:set>
                                    <p:animEffect transition="in" filter="fade">
                                      <p:cBhvr>
                                        <p:cTn id="12" dur="1000"/>
                                        <p:tgtEl>
                                          <p:spTgt spid="4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1"/>
                                        </p:tgtEl>
                                        <p:attrNameLst>
                                          <p:attrName>style.visibility</p:attrName>
                                        </p:attrNameLst>
                                      </p:cBhvr>
                                      <p:to>
                                        <p:strVal val="visible"/>
                                      </p:to>
                                    </p:set>
                                    <p:animEffect transition="in" filter="fade">
                                      <p:cBhvr>
                                        <p:cTn id="17" dur="1000"/>
                                        <p:tgtEl>
                                          <p:spTgt spid="4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2"/>
                                        </p:tgtEl>
                                        <p:attrNameLst>
                                          <p:attrName>style.visibility</p:attrName>
                                        </p:attrNameLst>
                                      </p:cBhvr>
                                      <p:to>
                                        <p:strVal val="visible"/>
                                      </p:to>
                                    </p:set>
                                    <p:animEffect transition="in" filter="fade">
                                      <p:cBhvr>
                                        <p:cTn id="22" dur="1000"/>
                                        <p:tgtEl>
                                          <p:spTgt spid="4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2"/>
                                        </p:tgtEl>
                                        <p:attrNameLst>
                                          <p:attrName>style.visibility</p:attrName>
                                        </p:attrNameLst>
                                      </p:cBhvr>
                                      <p:to>
                                        <p:strVal val="visible"/>
                                      </p:to>
                                    </p:set>
                                    <p:animEffect transition="in" filter="fade">
                                      <p:cBhvr>
                                        <p:cTn id="27" dur="10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42"/>
        <p:cNvGrpSpPr/>
        <p:nvPr/>
      </p:nvGrpSpPr>
      <p:grpSpPr>
        <a:xfrm>
          <a:off x="0" y="0"/>
          <a:ext cx="0" cy="0"/>
          <a:chOff x="0" y="0"/>
          <a:chExt cx="0" cy="0"/>
        </a:xfrm>
      </p:grpSpPr>
      <p:sp>
        <p:nvSpPr>
          <p:cNvPr id="143" name="Google Shape;143;p6"/>
          <p:cNvSpPr txBox="1"/>
          <p:nvPr/>
        </p:nvSpPr>
        <p:spPr>
          <a:xfrm>
            <a:off x="611187" y="1517650"/>
            <a:ext cx="3336925" cy="9144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FF00"/>
              </a:buClr>
              <a:buSzPts val="2700"/>
              <a:buFont typeface="Arial"/>
              <a:buNone/>
            </a:pPr>
            <a:r>
              <a:rPr lang="en-US" sz="2700" b="1" i="0" u="none">
                <a:solidFill>
                  <a:srgbClr val="FFFF00"/>
                </a:solidFill>
                <a:latin typeface="Arial"/>
                <a:ea typeface="Arial"/>
                <a:cs typeface="Arial"/>
                <a:sym typeface="Arial"/>
              </a:rPr>
              <a:t>Leader </a:t>
            </a:r>
            <a:br>
              <a:rPr lang="en-US" sz="2700" b="1" i="0" u="none">
                <a:solidFill>
                  <a:srgbClr val="FFFF00"/>
                </a:solidFill>
                <a:latin typeface="Arial"/>
                <a:ea typeface="Arial"/>
                <a:cs typeface="Arial"/>
                <a:sym typeface="Arial"/>
              </a:rPr>
            </a:br>
            <a:r>
              <a:rPr lang="en-US" sz="2700" b="1" i="0" u="none">
                <a:solidFill>
                  <a:srgbClr val="FFFF00"/>
                </a:solidFill>
                <a:latin typeface="Arial"/>
                <a:ea typeface="Arial"/>
                <a:cs typeface="Arial"/>
                <a:sym typeface="Arial"/>
              </a:rPr>
              <a:t>communicates:</a:t>
            </a:r>
            <a:endParaRPr/>
          </a:p>
        </p:txBody>
      </p:sp>
      <p:sp>
        <p:nvSpPr>
          <p:cNvPr id="144" name="Google Shape;144;p6"/>
          <p:cNvSpPr txBox="1"/>
          <p:nvPr/>
        </p:nvSpPr>
        <p:spPr>
          <a:xfrm>
            <a:off x="636587" y="2906712"/>
            <a:ext cx="4198937" cy="457200"/>
          </a:xfrm>
          <a:prstGeom prst="rect">
            <a:avLst/>
          </a:prstGeom>
          <a:noFill/>
          <a:ln>
            <a:noFill/>
          </a:ln>
        </p:spPr>
        <p:txBody>
          <a:bodyPr spcFirstLastPara="1" wrap="square" lIns="91425" tIns="45700" rIns="91425" bIns="45700" anchor="t" anchorCtr="0">
            <a:noAutofit/>
          </a:bodyPr>
          <a:lstStyle/>
          <a:p>
            <a:pPr marL="347662" marR="0" lvl="0" indent="-347662" algn="l" rtl="0">
              <a:lnSpc>
                <a:spcPct val="100000"/>
              </a:lnSpc>
              <a:spcBef>
                <a:spcPts val="0"/>
              </a:spcBef>
              <a:spcAft>
                <a:spcPts val="0"/>
              </a:spcAft>
              <a:buClr>
                <a:srgbClr val="FFFF00"/>
              </a:buClr>
              <a:buSzPts val="2400"/>
              <a:buFont typeface="Noto Sans Symbols"/>
              <a:buChar char="✓"/>
            </a:pPr>
            <a:r>
              <a:rPr lang="en-US" sz="2400" b="1" i="0" u="none">
                <a:solidFill>
                  <a:srgbClr val="FF00FF"/>
                </a:solidFill>
                <a:latin typeface="Arial"/>
                <a:ea typeface="Arial"/>
                <a:cs typeface="Arial"/>
                <a:sym typeface="Arial"/>
              </a:rPr>
              <a:t>Certain course</a:t>
            </a:r>
            <a:endParaRPr/>
          </a:p>
        </p:txBody>
      </p:sp>
      <p:sp>
        <p:nvSpPr>
          <p:cNvPr id="145" name="Google Shape;145;p6"/>
          <p:cNvSpPr/>
          <p:nvPr/>
        </p:nvSpPr>
        <p:spPr>
          <a:xfrm>
            <a:off x="0" y="5638800"/>
            <a:ext cx="9217025" cy="1298575"/>
          </a:xfrm>
          <a:prstGeom prst="rect">
            <a:avLst/>
          </a:prstGeom>
          <a:solidFill>
            <a:schemeClr val="dk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46" name="Google Shape;146;p6"/>
          <p:cNvSpPr/>
          <p:nvPr/>
        </p:nvSpPr>
        <p:spPr>
          <a:xfrm>
            <a:off x="1744662" y="204787"/>
            <a:ext cx="4724400" cy="571500"/>
          </a:xfrm>
          <a:prstGeom prst="rect">
            <a:avLst/>
          </a:prstGeom>
        </p:spPr>
        <p:txBody>
          <a:bodyPr>
            <a:prstTxWarp prst="textPlain">
              <a:avLst/>
            </a:prstTxWarp>
          </a:bodyPr>
          <a:lstStyle/>
          <a:p>
            <a:pPr lvl="0" algn="l"/>
            <a:r>
              <a:rPr b="0" i="0">
                <a:ln>
                  <a:noFill/>
                </a:ln>
                <a:solidFill>
                  <a:srgbClr val="FFFF00"/>
                </a:solidFill>
                <a:latin typeface="Impact"/>
              </a:rPr>
              <a:t>What a Group Is</a:t>
            </a:r>
          </a:p>
        </p:txBody>
      </p:sp>
      <p:grpSp>
        <p:nvGrpSpPr>
          <p:cNvPr id="147" name="Google Shape;147;p6"/>
          <p:cNvGrpSpPr/>
          <p:nvPr/>
        </p:nvGrpSpPr>
        <p:grpSpPr>
          <a:xfrm>
            <a:off x="10604500" y="-298450"/>
            <a:ext cx="839787" cy="2122487"/>
            <a:chOff x="6248400" y="2362200"/>
            <a:chExt cx="839787" cy="2122487"/>
          </a:xfrm>
        </p:grpSpPr>
        <p:sp>
          <p:nvSpPr>
            <p:cNvPr id="148" name="Google Shape;148;p6"/>
            <p:cNvSpPr/>
            <p:nvPr/>
          </p:nvSpPr>
          <p:spPr>
            <a:xfrm flipH="1">
              <a:off x="6503987" y="2463800"/>
              <a:ext cx="514350" cy="434975"/>
            </a:xfrm>
            <a:custGeom>
              <a:avLst/>
              <a:gdLst/>
              <a:ahLst/>
              <a:cxnLst/>
              <a:rect l="0" t="0" r="0" b="0"/>
              <a:pathLst>
                <a:path w="1108" h="939" extrusionOk="0">
                  <a:moveTo>
                    <a:pt x="613" y="111"/>
                  </a:moveTo>
                  <a:lnTo>
                    <a:pt x="498" y="39"/>
                  </a:lnTo>
                  <a:lnTo>
                    <a:pt x="437" y="14"/>
                  </a:lnTo>
                  <a:lnTo>
                    <a:pt x="372" y="0"/>
                  </a:lnTo>
                  <a:lnTo>
                    <a:pt x="245" y="0"/>
                  </a:lnTo>
                  <a:lnTo>
                    <a:pt x="186" y="14"/>
                  </a:lnTo>
                  <a:lnTo>
                    <a:pt x="135" y="39"/>
                  </a:lnTo>
                  <a:lnTo>
                    <a:pt x="89" y="75"/>
                  </a:lnTo>
                  <a:lnTo>
                    <a:pt x="68" y="97"/>
                  </a:lnTo>
                  <a:lnTo>
                    <a:pt x="50" y="121"/>
                  </a:lnTo>
                  <a:lnTo>
                    <a:pt x="34" y="148"/>
                  </a:lnTo>
                  <a:lnTo>
                    <a:pt x="22" y="178"/>
                  </a:lnTo>
                  <a:lnTo>
                    <a:pt x="4" y="258"/>
                  </a:lnTo>
                  <a:lnTo>
                    <a:pt x="0" y="456"/>
                  </a:lnTo>
                  <a:lnTo>
                    <a:pt x="22" y="550"/>
                  </a:lnTo>
                  <a:lnTo>
                    <a:pt x="40" y="592"/>
                  </a:lnTo>
                  <a:lnTo>
                    <a:pt x="89" y="678"/>
                  </a:lnTo>
                  <a:lnTo>
                    <a:pt x="153" y="757"/>
                  </a:lnTo>
                  <a:lnTo>
                    <a:pt x="220" y="820"/>
                  </a:lnTo>
                  <a:lnTo>
                    <a:pt x="287" y="870"/>
                  </a:lnTo>
                  <a:lnTo>
                    <a:pt x="403" y="918"/>
                  </a:lnTo>
                  <a:lnTo>
                    <a:pt x="479" y="933"/>
                  </a:lnTo>
                  <a:lnTo>
                    <a:pt x="546" y="939"/>
                  </a:lnTo>
                  <a:lnTo>
                    <a:pt x="574" y="939"/>
                  </a:lnTo>
                  <a:lnTo>
                    <a:pt x="601" y="933"/>
                  </a:lnTo>
                  <a:lnTo>
                    <a:pt x="651" y="909"/>
                  </a:lnTo>
                  <a:lnTo>
                    <a:pt x="690" y="884"/>
                  </a:lnTo>
                  <a:lnTo>
                    <a:pt x="708" y="870"/>
                  </a:lnTo>
                  <a:lnTo>
                    <a:pt x="724" y="860"/>
                  </a:lnTo>
                  <a:lnTo>
                    <a:pt x="751" y="838"/>
                  </a:lnTo>
                  <a:lnTo>
                    <a:pt x="787" y="796"/>
                  </a:lnTo>
                  <a:lnTo>
                    <a:pt x="809" y="787"/>
                  </a:lnTo>
                  <a:lnTo>
                    <a:pt x="821" y="787"/>
                  </a:lnTo>
                  <a:lnTo>
                    <a:pt x="833" y="790"/>
                  </a:lnTo>
                  <a:lnTo>
                    <a:pt x="943" y="860"/>
                  </a:lnTo>
                  <a:lnTo>
                    <a:pt x="973" y="884"/>
                  </a:lnTo>
                  <a:lnTo>
                    <a:pt x="1007" y="903"/>
                  </a:lnTo>
                  <a:lnTo>
                    <a:pt x="1023" y="906"/>
                  </a:lnTo>
                  <a:lnTo>
                    <a:pt x="1035" y="909"/>
                  </a:lnTo>
                  <a:lnTo>
                    <a:pt x="1059" y="903"/>
                  </a:lnTo>
                  <a:lnTo>
                    <a:pt x="1084" y="882"/>
                  </a:lnTo>
                  <a:lnTo>
                    <a:pt x="1105" y="848"/>
                  </a:lnTo>
                  <a:lnTo>
                    <a:pt x="1108" y="836"/>
                  </a:lnTo>
                  <a:lnTo>
                    <a:pt x="1105" y="814"/>
                  </a:lnTo>
                  <a:lnTo>
                    <a:pt x="1096" y="790"/>
                  </a:lnTo>
                  <a:lnTo>
                    <a:pt x="1078" y="769"/>
                  </a:lnTo>
                  <a:lnTo>
                    <a:pt x="1053" y="751"/>
                  </a:lnTo>
                  <a:lnTo>
                    <a:pt x="1038" y="745"/>
                  </a:lnTo>
                  <a:lnTo>
                    <a:pt x="937" y="717"/>
                  </a:lnTo>
                  <a:lnTo>
                    <a:pt x="922" y="708"/>
                  </a:lnTo>
                  <a:lnTo>
                    <a:pt x="906" y="702"/>
                  </a:lnTo>
                  <a:lnTo>
                    <a:pt x="888" y="690"/>
                  </a:lnTo>
                  <a:lnTo>
                    <a:pt x="873" y="684"/>
                  </a:lnTo>
                  <a:lnTo>
                    <a:pt x="867" y="678"/>
                  </a:lnTo>
                  <a:lnTo>
                    <a:pt x="858" y="660"/>
                  </a:lnTo>
                  <a:lnTo>
                    <a:pt x="845" y="616"/>
                  </a:lnTo>
                  <a:lnTo>
                    <a:pt x="827" y="446"/>
                  </a:lnTo>
                  <a:lnTo>
                    <a:pt x="809" y="380"/>
                  </a:lnTo>
                  <a:lnTo>
                    <a:pt x="748" y="258"/>
                  </a:lnTo>
                  <a:lnTo>
                    <a:pt x="663" y="154"/>
                  </a:lnTo>
                  <a:lnTo>
                    <a:pt x="613" y="111"/>
                  </a:lnTo>
                  <a:close/>
                </a:path>
              </a:pathLst>
            </a:custGeom>
            <a:solidFill>
              <a:srgbClr val="FF00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49" name="Google Shape;149;p6"/>
            <p:cNvSpPr/>
            <p:nvPr/>
          </p:nvSpPr>
          <p:spPr>
            <a:xfrm flipH="1">
              <a:off x="6381750" y="2935287"/>
              <a:ext cx="441325" cy="796925"/>
            </a:xfrm>
            <a:custGeom>
              <a:avLst/>
              <a:gdLst/>
              <a:ahLst/>
              <a:cxnLst/>
              <a:rect l="0" t="0" r="0" b="0"/>
              <a:pathLst>
                <a:path w="953" h="1720" extrusionOk="0">
                  <a:moveTo>
                    <a:pt x="49" y="53"/>
                  </a:moveTo>
                  <a:lnTo>
                    <a:pt x="41" y="65"/>
                  </a:lnTo>
                  <a:lnTo>
                    <a:pt x="21" y="107"/>
                  </a:lnTo>
                  <a:lnTo>
                    <a:pt x="3" y="214"/>
                  </a:lnTo>
                  <a:lnTo>
                    <a:pt x="0" y="293"/>
                  </a:lnTo>
                  <a:lnTo>
                    <a:pt x="7" y="362"/>
                  </a:lnTo>
                  <a:lnTo>
                    <a:pt x="25" y="418"/>
                  </a:lnTo>
                  <a:lnTo>
                    <a:pt x="223" y="688"/>
                  </a:lnTo>
                  <a:lnTo>
                    <a:pt x="254" y="743"/>
                  </a:lnTo>
                  <a:lnTo>
                    <a:pt x="269" y="794"/>
                  </a:lnTo>
                  <a:lnTo>
                    <a:pt x="269" y="844"/>
                  </a:lnTo>
                  <a:lnTo>
                    <a:pt x="227" y="965"/>
                  </a:lnTo>
                  <a:lnTo>
                    <a:pt x="211" y="992"/>
                  </a:lnTo>
                  <a:lnTo>
                    <a:pt x="116" y="1108"/>
                  </a:lnTo>
                  <a:lnTo>
                    <a:pt x="77" y="1169"/>
                  </a:lnTo>
                  <a:lnTo>
                    <a:pt x="67" y="1202"/>
                  </a:lnTo>
                  <a:lnTo>
                    <a:pt x="65" y="1272"/>
                  </a:lnTo>
                  <a:lnTo>
                    <a:pt x="80" y="1349"/>
                  </a:lnTo>
                  <a:lnTo>
                    <a:pt x="104" y="1421"/>
                  </a:lnTo>
                  <a:lnTo>
                    <a:pt x="162" y="1519"/>
                  </a:lnTo>
                  <a:lnTo>
                    <a:pt x="247" y="1607"/>
                  </a:lnTo>
                  <a:lnTo>
                    <a:pt x="314" y="1656"/>
                  </a:lnTo>
                  <a:lnTo>
                    <a:pt x="385" y="1690"/>
                  </a:lnTo>
                  <a:lnTo>
                    <a:pt x="458" y="1710"/>
                  </a:lnTo>
                  <a:lnTo>
                    <a:pt x="537" y="1720"/>
                  </a:lnTo>
                  <a:lnTo>
                    <a:pt x="577" y="1720"/>
                  </a:lnTo>
                  <a:lnTo>
                    <a:pt x="650" y="1708"/>
                  </a:lnTo>
                  <a:lnTo>
                    <a:pt x="717" y="1680"/>
                  </a:lnTo>
                  <a:lnTo>
                    <a:pt x="779" y="1638"/>
                  </a:lnTo>
                  <a:lnTo>
                    <a:pt x="809" y="1610"/>
                  </a:lnTo>
                  <a:lnTo>
                    <a:pt x="864" y="1546"/>
                  </a:lnTo>
                  <a:lnTo>
                    <a:pt x="903" y="1470"/>
                  </a:lnTo>
                  <a:lnTo>
                    <a:pt x="931" y="1382"/>
                  </a:lnTo>
                  <a:lnTo>
                    <a:pt x="941" y="1333"/>
                  </a:lnTo>
                  <a:lnTo>
                    <a:pt x="953" y="1169"/>
                  </a:lnTo>
                  <a:lnTo>
                    <a:pt x="947" y="1050"/>
                  </a:lnTo>
                  <a:lnTo>
                    <a:pt x="873" y="707"/>
                  </a:lnTo>
                  <a:lnTo>
                    <a:pt x="785" y="463"/>
                  </a:lnTo>
                  <a:lnTo>
                    <a:pt x="711" y="332"/>
                  </a:lnTo>
                  <a:lnTo>
                    <a:pt x="599" y="192"/>
                  </a:lnTo>
                  <a:lnTo>
                    <a:pt x="534" y="131"/>
                  </a:lnTo>
                  <a:lnTo>
                    <a:pt x="461" y="79"/>
                  </a:lnTo>
                  <a:lnTo>
                    <a:pt x="324" y="9"/>
                  </a:lnTo>
                  <a:lnTo>
                    <a:pt x="269" y="0"/>
                  </a:lnTo>
                  <a:lnTo>
                    <a:pt x="245" y="0"/>
                  </a:lnTo>
                  <a:lnTo>
                    <a:pt x="221" y="3"/>
                  </a:lnTo>
                  <a:lnTo>
                    <a:pt x="61" y="43"/>
                  </a:lnTo>
                  <a:lnTo>
                    <a:pt x="49" y="53"/>
                  </a:lnTo>
                  <a:close/>
                </a:path>
              </a:pathLst>
            </a:custGeom>
            <a:solidFill>
              <a:srgbClr val="FF00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50" name="Google Shape;150;p6"/>
            <p:cNvSpPr/>
            <p:nvPr/>
          </p:nvSpPr>
          <p:spPr>
            <a:xfrm flipH="1">
              <a:off x="6256337" y="2362200"/>
              <a:ext cx="558800" cy="727075"/>
            </a:xfrm>
            <a:custGeom>
              <a:avLst/>
              <a:gdLst/>
              <a:ahLst/>
              <a:cxnLst/>
              <a:rect l="0" t="0" r="0" b="0"/>
              <a:pathLst>
                <a:path w="1205" h="1570" extrusionOk="0">
                  <a:moveTo>
                    <a:pt x="882" y="438"/>
                  </a:moveTo>
                  <a:lnTo>
                    <a:pt x="979" y="575"/>
                  </a:lnTo>
                  <a:lnTo>
                    <a:pt x="1046" y="712"/>
                  </a:lnTo>
                  <a:lnTo>
                    <a:pt x="1068" y="776"/>
                  </a:lnTo>
                  <a:lnTo>
                    <a:pt x="1080" y="864"/>
                  </a:lnTo>
                  <a:lnTo>
                    <a:pt x="1074" y="919"/>
                  </a:lnTo>
                  <a:lnTo>
                    <a:pt x="1052" y="977"/>
                  </a:lnTo>
                  <a:lnTo>
                    <a:pt x="1015" y="1040"/>
                  </a:lnTo>
                  <a:lnTo>
                    <a:pt x="924" y="1144"/>
                  </a:lnTo>
                  <a:lnTo>
                    <a:pt x="809" y="1238"/>
                  </a:lnTo>
                  <a:lnTo>
                    <a:pt x="726" y="1284"/>
                  </a:lnTo>
                  <a:lnTo>
                    <a:pt x="574" y="1324"/>
                  </a:lnTo>
                  <a:lnTo>
                    <a:pt x="382" y="1357"/>
                  </a:lnTo>
                  <a:lnTo>
                    <a:pt x="366" y="1357"/>
                  </a:lnTo>
                  <a:lnTo>
                    <a:pt x="354" y="1351"/>
                  </a:lnTo>
                  <a:lnTo>
                    <a:pt x="353" y="1350"/>
                  </a:lnTo>
                  <a:lnTo>
                    <a:pt x="354" y="1354"/>
                  </a:lnTo>
                  <a:lnTo>
                    <a:pt x="356" y="1373"/>
                  </a:lnTo>
                  <a:lnTo>
                    <a:pt x="378" y="1461"/>
                  </a:lnTo>
                  <a:lnTo>
                    <a:pt x="390" y="1494"/>
                  </a:lnTo>
                  <a:lnTo>
                    <a:pt x="406" y="1524"/>
                  </a:lnTo>
                  <a:lnTo>
                    <a:pt x="424" y="1546"/>
                  </a:lnTo>
                  <a:lnTo>
                    <a:pt x="445" y="1561"/>
                  </a:lnTo>
                  <a:lnTo>
                    <a:pt x="469" y="1567"/>
                  </a:lnTo>
                  <a:lnTo>
                    <a:pt x="500" y="1570"/>
                  </a:lnTo>
                  <a:lnTo>
                    <a:pt x="570" y="1564"/>
                  </a:lnTo>
                  <a:lnTo>
                    <a:pt x="649" y="1540"/>
                  </a:lnTo>
                  <a:lnTo>
                    <a:pt x="726" y="1500"/>
                  </a:lnTo>
                  <a:lnTo>
                    <a:pt x="894" y="1363"/>
                  </a:lnTo>
                  <a:lnTo>
                    <a:pt x="1098" y="1123"/>
                  </a:lnTo>
                  <a:lnTo>
                    <a:pt x="1144" y="1050"/>
                  </a:lnTo>
                  <a:lnTo>
                    <a:pt x="1187" y="947"/>
                  </a:lnTo>
                  <a:lnTo>
                    <a:pt x="1201" y="888"/>
                  </a:lnTo>
                  <a:lnTo>
                    <a:pt x="1205" y="864"/>
                  </a:lnTo>
                  <a:lnTo>
                    <a:pt x="1201" y="822"/>
                  </a:lnTo>
                  <a:lnTo>
                    <a:pt x="1195" y="800"/>
                  </a:lnTo>
                  <a:lnTo>
                    <a:pt x="1175" y="749"/>
                  </a:lnTo>
                  <a:lnTo>
                    <a:pt x="1064" y="529"/>
                  </a:lnTo>
                  <a:lnTo>
                    <a:pt x="940" y="344"/>
                  </a:lnTo>
                  <a:lnTo>
                    <a:pt x="809" y="216"/>
                  </a:lnTo>
                  <a:lnTo>
                    <a:pt x="677" y="125"/>
                  </a:lnTo>
                  <a:lnTo>
                    <a:pt x="649" y="109"/>
                  </a:lnTo>
                  <a:lnTo>
                    <a:pt x="598" y="91"/>
                  </a:lnTo>
                  <a:lnTo>
                    <a:pt x="354" y="52"/>
                  </a:lnTo>
                  <a:lnTo>
                    <a:pt x="329" y="40"/>
                  </a:lnTo>
                  <a:lnTo>
                    <a:pt x="289" y="12"/>
                  </a:lnTo>
                  <a:lnTo>
                    <a:pt x="262" y="4"/>
                  </a:lnTo>
                  <a:lnTo>
                    <a:pt x="228" y="0"/>
                  </a:lnTo>
                  <a:lnTo>
                    <a:pt x="149" y="4"/>
                  </a:lnTo>
                  <a:lnTo>
                    <a:pt x="115" y="10"/>
                  </a:lnTo>
                  <a:lnTo>
                    <a:pt x="70" y="34"/>
                  </a:lnTo>
                  <a:lnTo>
                    <a:pt x="36" y="70"/>
                  </a:lnTo>
                  <a:lnTo>
                    <a:pt x="12" y="125"/>
                  </a:lnTo>
                  <a:lnTo>
                    <a:pt x="2" y="155"/>
                  </a:lnTo>
                  <a:lnTo>
                    <a:pt x="0" y="180"/>
                  </a:lnTo>
                  <a:lnTo>
                    <a:pt x="2" y="198"/>
                  </a:lnTo>
                  <a:lnTo>
                    <a:pt x="12" y="216"/>
                  </a:lnTo>
                  <a:lnTo>
                    <a:pt x="28" y="228"/>
                  </a:lnTo>
                  <a:lnTo>
                    <a:pt x="42" y="234"/>
                  </a:lnTo>
                  <a:lnTo>
                    <a:pt x="61" y="234"/>
                  </a:lnTo>
                  <a:lnTo>
                    <a:pt x="85" y="228"/>
                  </a:lnTo>
                  <a:lnTo>
                    <a:pt x="115" y="216"/>
                  </a:lnTo>
                  <a:lnTo>
                    <a:pt x="121" y="210"/>
                  </a:lnTo>
                  <a:lnTo>
                    <a:pt x="125" y="208"/>
                  </a:lnTo>
                  <a:lnTo>
                    <a:pt x="125" y="200"/>
                  </a:lnTo>
                  <a:lnTo>
                    <a:pt x="109" y="168"/>
                  </a:lnTo>
                  <a:lnTo>
                    <a:pt x="103" y="134"/>
                  </a:lnTo>
                  <a:lnTo>
                    <a:pt x="103" y="115"/>
                  </a:lnTo>
                  <a:lnTo>
                    <a:pt x="109" y="101"/>
                  </a:lnTo>
                  <a:lnTo>
                    <a:pt x="125" y="89"/>
                  </a:lnTo>
                  <a:lnTo>
                    <a:pt x="149" y="76"/>
                  </a:lnTo>
                  <a:lnTo>
                    <a:pt x="174" y="70"/>
                  </a:lnTo>
                  <a:lnTo>
                    <a:pt x="194" y="70"/>
                  </a:lnTo>
                  <a:lnTo>
                    <a:pt x="216" y="79"/>
                  </a:lnTo>
                  <a:lnTo>
                    <a:pt x="241" y="95"/>
                  </a:lnTo>
                  <a:lnTo>
                    <a:pt x="262" y="113"/>
                  </a:lnTo>
                  <a:lnTo>
                    <a:pt x="268" y="122"/>
                  </a:lnTo>
                  <a:lnTo>
                    <a:pt x="275" y="131"/>
                  </a:lnTo>
                  <a:lnTo>
                    <a:pt x="277" y="140"/>
                  </a:lnTo>
                  <a:lnTo>
                    <a:pt x="256" y="188"/>
                  </a:lnTo>
                  <a:lnTo>
                    <a:pt x="256" y="198"/>
                  </a:lnTo>
                  <a:lnTo>
                    <a:pt x="265" y="244"/>
                  </a:lnTo>
                  <a:lnTo>
                    <a:pt x="277" y="268"/>
                  </a:lnTo>
                  <a:lnTo>
                    <a:pt x="293" y="289"/>
                  </a:lnTo>
                  <a:lnTo>
                    <a:pt x="314" y="311"/>
                  </a:lnTo>
                  <a:lnTo>
                    <a:pt x="372" y="350"/>
                  </a:lnTo>
                  <a:lnTo>
                    <a:pt x="402" y="356"/>
                  </a:lnTo>
                  <a:lnTo>
                    <a:pt x="433" y="350"/>
                  </a:lnTo>
                  <a:lnTo>
                    <a:pt x="491" y="311"/>
                  </a:lnTo>
                  <a:lnTo>
                    <a:pt x="500" y="301"/>
                  </a:lnTo>
                  <a:lnTo>
                    <a:pt x="506" y="289"/>
                  </a:lnTo>
                  <a:lnTo>
                    <a:pt x="506" y="277"/>
                  </a:lnTo>
                  <a:lnTo>
                    <a:pt x="500" y="265"/>
                  </a:lnTo>
                  <a:lnTo>
                    <a:pt x="473" y="220"/>
                  </a:lnTo>
                  <a:lnTo>
                    <a:pt x="463" y="208"/>
                  </a:lnTo>
                  <a:lnTo>
                    <a:pt x="457" y="194"/>
                  </a:lnTo>
                  <a:lnTo>
                    <a:pt x="457" y="186"/>
                  </a:lnTo>
                  <a:lnTo>
                    <a:pt x="463" y="180"/>
                  </a:lnTo>
                  <a:lnTo>
                    <a:pt x="473" y="174"/>
                  </a:lnTo>
                  <a:lnTo>
                    <a:pt x="497" y="170"/>
                  </a:lnTo>
                  <a:lnTo>
                    <a:pt x="562" y="174"/>
                  </a:lnTo>
                  <a:lnTo>
                    <a:pt x="628" y="192"/>
                  </a:lnTo>
                  <a:lnTo>
                    <a:pt x="647" y="200"/>
                  </a:lnTo>
                  <a:lnTo>
                    <a:pt x="708" y="246"/>
                  </a:lnTo>
                  <a:lnTo>
                    <a:pt x="882" y="438"/>
                  </a:lnTo>
                  <a:close/>
                </a:path>
              </a:pathLst>
            </a:custGeom>
            <a:solidFill>
              <a:srgbClr val="FF00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51" name="Google Shape;151;p6"/>
            <p:cNvSpPr/>
            <p:nvPr/>
          </p:nvSpPr>
          <p:spPr>
            <a:xfrm flipH="1">
              <a:off x="6713537" y="2978150"/>
              <a:ext cx="374650" cy="606425"/>
            </a:xfrm>
            <a:custGeom>
              <a:avLst/>
              <a:gdLst/>
              <a:ahLst/>
              <a:cxnLst/>
              <a:rect l="0" t="0" r="0" b="0"/>
              <a:pathLst>
                <a:path w="809" h="1305" extrusionOk="0">
                  <a:moveTo>
                    <a:pt x="720" y="0"/>
                  </a:moveTo>
                  <a:lnTo>
                    <a:pt x="704" y="9"/>
                  </a:lnTo>
                  <a:lnTo>
                    <a:pt x="692" y="12"/>
                  </a:lnTo>
                  <a:lnTo>
                    <a:pt x="561" y="18"/>
                  </a:lnTo>
                  <a:lnTo>
                    <a:pt x="510" y="30"/>
                  </a:lnTo>
                  <a:lnTo>
                    <a:pt x="451" y="51"/>
                  </a:lnTo>
                  <a:lnTo>
                    <a:pt x="265" y="146"/>
                  </a:lnTo>
                  <a:lnTo>
                    <a:pt x="113" y="198"/>
                  </a:lnTo>
                  <a:lnTo>
                    <a:pt x="64" y="222"/>
                  </a:lnTo>
                  <a:lnTo>
                    <a:pt x="46" y="237"/>
                  </a:lnTo>
                  <a:lnTo>
                    <a:pt x="18" y="277"/>
                  </a:lnTo>
                  <a:lnTo>
                    <a:pt x="4" y="319"/>
                  </a:lnTo>
                  <a:lnTo>
                    <a:pt x="0" y="368"/>
                  </a:lnTo>
                  <a:lnTo>
                    <a:pt x="4" y="420"/>
                  </a:lnTo>
                  <a:lnTo>
                    <a:pt x="10" y="447"/>
                  </a:lnTo>
                  <a:lnTo>
                    <a:pt x="97" y="632"/>
                  </a:lnTo>
                  <a:lnTo>
                    <a:pt x="140" y="697"/>
                  </a:lnTo>
                  <a:lnTo>
                    <a:pt x="217" y="791"/>
                  </a:lnTo>
                  <a:lnTo>
                    <a:pt x="253" y="897"/>
                  </a:lnTo>
                  <a:lnTo>
                    <a:pt x="265" y="998"/>
                  </a:lnTo>
                  <a:lnTo>
                    <a:pt x="263" y="1028"/>
                  </a:lnTo>
                  <a:lnTo>
                    <a:pt x="259" y="1038"/>
                  </a:lnTo>
                  <a:lnTo>
                    <a:pt x="253" y="1046"/>
                  </a:lnTo>
                  <a:lnTo>
                    <a:pt x="244" y="1052"/>
                  </a:lnTo>
                  <a:lnTo>
                    <a:pt x="232" y="1052"/>
                  </a:lnTo>
                  <a:lnTo>
                    <a:pt x="170" y="1040"/>
                  </a:lnTo>
                  <a:lnTo>
                    <a:pt x="144" y="1040"/>
                  </a:lnTo>
                  <a:lnTo>
                    <a:pt x="122" y="1050"/>
                  </a:lnTo>
                  <a:lnTo>
                    <a:pt x="85" y="1083"/>
                  </a:lnTo>
                  <a:lnTo>
                    <a:pt x="77" y="1101"/>
                  </a:lnTo>
                  <a:lnTo>
                    <a:pt x="77" y="1119"/>
                  </a:lnTo>
                  <a:lnTo>
                    <a:pt x="85" y="1141"/>
                  </a:lnTo>
                  <a:lnTo>
                    <a:pt x="97" y="1157"/>
                  </a:lnTo>
                  <a:lnTo>
                    <a:pt x="113" y="1169"/>
                  </a:lnTo>
                  <a:lnTo>
                    <a:pt x="122" y="1171"/>
                  </a:lnTo>
                  <a:lnTo>
                    <a:pt x="186" y="1159"/>
                  </a:lnTo>
                  <a:lnTo>
                    <a:pt x="198" y="1159"/>
                  </a:lnTo>
                  <a:lnTo>
                    <a:pt x="204" y="1163"/>
                  </a:lnTo>
                  <a:lnTo>
                    <a:pt x="208" y="1169"/>
                  </a:lnTo>
                  <a:lnTo>
                    <a:pt x="210" y="1181"/>
                  </a:lnTo>
                  <a:lnTo>
                    <a:pt x="208" y="1244"/>
                  </a:lnTo>
                  <a:lnTo>
                    <a:pt x="210" y="1254"/>
                  </a:lnTo>
                  <a:lnTo>
                    <a:pt x="223" y="1272"/>
                  </a:lnTo>
                  <a:lnTo>
                    <a:pt x="259" y="1296"/>
                  </a:lnTo>
                  <a:lnTo>
                    <a:pt x="277" y="1302"/>
                  </a:lnTo>
                  <a:lnTo>
                    <a:pt x="296" y="1305"/>
                  </a:lnTo>
                  <a:lnTo>
                    <a:pt x="311" y="1305"/>
                  </a:lnTo>
                  <a:lnTo>
                    <a:pt x="324" y="1299"/>
                  </a:lnTo>
                  <a:lnTo>
                    <a:pt x="332" y="1290"/>
                  </a:lnTo>
                  <a:lnTo>
                    <a:pt x="332" y="1268"/>
                  </a:lnTo>
                  <a:lnTo>
                    <a:pt x="314" y="1202"/>
                  </a:lnTo>
                  <a:lnTo>
                    <a:pt x="314" y="1193"/>
                  </a:lnTo>
                  <a:lnTo>
                    <a:pt x="320" y="1183"/>
                  </a:lnTo>
                  <a:lnTo>
                    <a:pt x="330" y="1181"/>
                  </a:lnTo>
                  <a:lnTo>
                    <a:pt x="378" y="1193"/>
                  </a:lnTo>
                  <a:lnTo>
                    <a:pt x="403" y="1205"/>
                  </a:lnTo>
                  <a:lnTo>
                    <a:pt x="427" y="1211"/>
                  </a:lnTo>
                  <a:lnTo>
                    <a:pt x="437" y="1214"/>
                  </a:lnTo>
                  <a:lnTo>
                    <a:pt x="443" y="1211"/>
                  </a:lnTo>
                  <a:lnTo>
                    <a:pt x="449" y="1205"/>
                  </a:lnTo>
                  <a:lnTo>
                    <a:pt x="451" y="1199"/>
                  </a:lnTo>
                  <a:lnTo>
                    <a:pt x="455" y="1177"/>
                  </a:lnTo>
                  <a:lnTo>
                    <a:pt x="455" y="1153"/>
                  </a:lnTo>
                  <a:lnTo>
                    <a:pt x="449" y="1131"/>
                  </a:lnTo>
                  <a:lnTo>
                    <a:pt x="421" y="1101"/>
                  </a:lnTo>
                  <a:lnTo>
                    <a:pt x="403" y="1089"/>
                  </a:lnTo>
                  <a:lnTo>
                    <a:pt x="388" y="1071"/>
                  </a:lnTo>
                  <a:lnTo>
                    <a:pt x="378" y="1050"/>
                  </a:lnTo>
                  <a:lnTo>
                    <a:pt x="360" y="986"/>
                  </a:lnTo>
                  <a:lnTo>
                    <a:pt x="336" y="800"/>
                  </a:lnTo>
                  <a:lnTo>
                    <a:pt x="311" y="703"/>
                  </a:lnTo>
                  <a:lnTo>
                    <a:pt x="226" y="499"/>
                  </a:lnTo>
                  <a:lnTo>
                    <a:pt x="210" y="453"/>
                  </a:lnTo>
                  <a:lnTo>
                    <a:pt x="202" y="438"/>
                  </a:lnTo>
                  <a:lnTo>
                    <a:pt x="192" y="390"/>
                  </a:lnTo>
                  <a:lnTo>
                    <a:pt x="198" y="371"/>
                  </a:lnTo>
                  <a:lnTo>
                    <a:pt x="204" y="362"/>
                  </a:lnTo>
                  <a:lnTo>
                    <a:pt x="217" y="353"/>
                  </a:lnTo>
                  <a:lnTo>
                    <a:pt x="241" y="341"/>
                  </a:lnTo>
                  <a:lnTo>
                    <a:pt x="344" y="305"/>
                  </a:lnTo>
                  <a:lnTo>
                    <a:pt x="473" y="273"/>
                  </a:lnTo>
                  <a:lnTo>
                    <a:pt x="750" y="249"/>
                  </a:lnTo>
                  <a:lnTo>
                    <a:pt x="771" y="246"/>
                  </a:lnTo>
                  <a:lnTo>
                    <a:pt x="787" y="240"/>
                  </a:lnTo>
                  <a:lnTo>
                    <a:pt x="803" y="231"/>
                  </a:lnTo>
                  <a:lnTo>
                    <a:pt x="809" y="219"/>
                  </a:lnTo>
                  <a:lnTo>
                    <a:pt x="809" y="200"/>
                  </a:lnTo>
                  <a:lnTo>
                    <a:pt x="805" y="176"/>
                  </a:lnTo>
                  <a:lnTo>
                    <a:pt x="797" y="149"/>
                  </a:lnTo>
                  <a:lnTo>
                    <a:pt x="729" y="6"/>
                  </a:lnTo>
                  <a:lnTo>
                    <a:pt x="726" y="3"/>
                  </a:lnTo>
                  <a:lnTo>
                    <a:pt x="723" y="0"/>
                  </a:lnTo>
                  <a:lnTo>
                    <a:pt x="720" y="0"/>
                  </a:lnTo>
                  <a:close/>
                </a:path>
              </a:pathLst>
            </a:custGeom>
            <a:solidFill>
              <a:srgbClr val="FF00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52" name="Google Shape;152;p6"/>
            <p:cNvSpPr/>
            <p:nvPr/>
          </p:nvSpPr>
          <p:spPr>
            <a:xfrm flipH="1">
              <a:off x="6248400" y="3494087"/>
              <a:ext cx="325437" cy="935037"/>
            </a:xfrm>
            <a:custGeom>
              <a:avLst/>
              <a:gdLst/>
              <a:ahLst/>
              <a:cxnLst/>
              <a:rect l="0" t="0" r="0" b="0"/>
              <a:pathLst>
                <a:path w="702" h="2017" extrusionOk="0">
                  <a:moveTo>
                    <a:pt x="404" y="515"/>
                  </a:moveTo>
                  <a:lnTo>
                    <a:pt x="311" y="225"/>
                  </a:lnTo>
                  <a:lnTo>
                    <a:pt x="272" y="132"/>
                  </a:lnTo>
                  <a:lnTo>
                    <a:pt x="230" y="65"/>
                  </a:lnTo>
                  <a:lnTo>
                    <a:pt x="186" y="25"/>
                  </a:lnTo>
                  <a:lnTo>
                    <a:pt x="165" y="13"/>
                  </a:lnTo>
                  <a:lnTo>
                    <a:pt x="141" y="3"/>
                  </a:lnTo>
                  <a:lnTo>
                    <a:pt x="123" y="0"/>
                  </a:lnTo>
                  <a:lnTo>
                    <a:pt x="101" y="0"/>
                  </a:lnTo>
                  <a:lnTo>
                    <a:pt x="86" y="3"/>
                  </a:lnTo>
                  <a:lnTo>
                    <a:pt x="70" y="13"/>
                  </a:lnTo>
                  <a:lnTo>
                    <a:pt x="56" y="27"/>
                  </a:lnTo>
                  <a:lnTo>
                    <a:pt x="24" y="73"/>
                  </a:lnTo>
                  <a:lnTo>
                    <a:pt x="6" y="128"/>
                  </a:lnTo>
                  <a:lnTo>
                    <a:pt x="0" y="158"/>
                  </a:lnTo>
                  <a:lnTo>
                    <a:pt x="0" y="186"/>
                  </a:lnTo>
                  <a:lnTo>
                    <a:pt x="16" y="243"/>
                  </a:lnTo>
                  <a:lnTo>
                    <a:pt x="236" y="709"/>
                  </a:lnTo>
                  <a:lnTo>
                    <a:pt x="263" y="800"/>
                  </a:lnTo>
                  <a:lnTo>
                    <a:pt x="275" y="891"/>
                  </a:lnTo>
                  <a:lnTo>
                    <a:pt x="236" y="1385"/>
                  </a:lnTo>
                  <a:lnTo>
                    <a:pt x="214" y="1488"/>
                  </a:lnTo>
                  <a:lnTo>
                    <a:pt x="204" y="1509"/>
                  </a:lnTo>
                  <a:lnTo>
                    <a:pt x="196" y="1521"/>
                  </a:lnTo>
                  <a:lnTo>
                    <a:pt x="186" y="1531"/>
                  </a:lnTo>
                  <a:lnTo>
                    <a:pt x="177" y="1537"/>
                  </a:lnTo>
                  <a:lnTo>
                    <a:pt x="159" y="1543"/>
                  </a:lnTo>
                  <a:lnTo>
                    <a:pt x="153" y="1549"/>
                  </a:lnTo>
                  <a:lnTo>
                    <a:pt x="147" y="1561"/>
                  </a:lnTo>
                  <a:lnTo>
                    <a:pt x="137" y="1634"/>
                  </a:lnTo>
                  <a:lnTo>
                    <a:pt x="143" y="1674"/>
                  </a:lnTo>
                  <a:lnTo>
                    <a:pt x="159" y="1707"/>
                  </a:lnTo>
                  <a:lnTo>
                    <a:pt x="192" y="1731"/>
                  </a:lnTo>
                  <a:lnTo>
                    <a:pt x="214" y="1743"/>
                  </a:lnTo>
                  <a:lnTo>
                    <a:pt x="291" y="1775"/>
                  </a:lnTo>
                  <a:lnTo>
                    <a:pt x="336" y="1805"/>
                  </a:lnTo>
                  <a:lnTo>
                    <a:pt x="354" y="1826"/>
                  </a:lnTo>
                  <a:lnTo>
                    <a:pt x="400" y="1911"/>
                  </a:lnTo>
                  <a:lnTo>
                    <a:pt x="412" y="1942"/>
                  </a:lnTo>
                  <a:lnTo>
                    <a:pt x="428" y="1969"/>
                  </a:lnTo>
                  <a:lnTo>
                    <a:pt x="446" y="1991"/>
                  </a:lnTo>
                  <a:lnTo>
                    <a:pt x="464" y="2005"/>
                  </a:lnTo>
                  <a:lnTo>
                    <a:pt x="485" y="2015"/>
                  </a:lnTo>
                  <a:lnTo>
                    <a:pt x="513" y="2017"/>
                  </a:lnTo>
                  <a:lnTo>
                    <a:pt x="568" y="2011"/>
                  </a:lnTo>
                  <a:lnTo>
                    <a:pt x="623" y="1997"/>
                  </a:lnTo>
                  <a:lnTo>
                    <a:pt x="683" y="1969"/>
                  </a:lnTo>
                  <a:lnTo>
                    <a:pt x="699" y="1954"/>
                  </a:lnTo>
                  <a:lnTo>
                    <a:pt x="702" y="1945"/>
                  </a:lnTo>
                  <a:lnTo>
                    <a:pt x="702" y="1932"/>
                  </a:lnTo>
                  <a:lnTo>
                    <a:pt x="690" y="1908"/>
                  </a:lnTo>
                  <a:lnTo>
                    <a:pt x="677" y="1892"/>
                  </a:lnTo>
                  <a:lnTo>
                    <a:pt x="617" y="1838"/>
                  </a:lnTo>
                  <a:lnTo>
                    <a:pt x="513" y="1761"/>
                  </a:lnTo>
                  <a:lnTo>
                    <a:pt x="382" y="1686"/>
                  </a:lnTo>
                  <a:lnTo>
                    <a:pt x="360" y="1670"/>
                  </a:lnTo>
                  <a:lnTo>
                    <a:pt x="342" y="1652"/>
                  </a:lnTo>
                  <a:lnTo>
                    <a:pt x="330" y="1634"/>
                  </a:lnTo>
                  <a:lnTo>
                    <a:pt x="323" y="1616"/>
                  </a:lnTo>
                  <a:lnTo>
                    <a:pt x="323" y="1601"/>
                  </a:lnTo>
                  <a:lnTo>
                    <a:pt x="339" y="1549"/>
                  </a:lnTo>
                  <a:lnTo>
                    <a:pt x="351" y="1525"/>
                  </a:lnTo>
                  <a:lnTo>
                    <a:pt x="412" y="1236"/>
                  </a:lnTo>
                  <a:lnTo>
                    <a:pt x="443" y="1038"/>
                  </a:lnTo>
                  <a:lnTo>
                    <a:pt x="440" y="743"/>
                  </a:lnTo>
                  <a:lnTo>
                    <a:pt x="404" y="515"/>
                  </a:lnTo>
                  <a:close/>
                </a:path>
              </a:pathLst>
            </a:custGeom>
            <a:solidFill>
              <a:srgbClr val="FF00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53" name="Google Shape;153;p6"/>
            <p:cNvSpPr/>
            <p:nvPr/>
          </p:nvSpPr>
          <p:spPr>
            <a:xfrm flipH="1">
              <a:off x="6454775" y="3505200"/>
              <a:ext cx="273050" cy="979487"/>
            </a:xfrm>
            <a:custGeom>
              <a:avLst/>
              <a:gdLst/>
              <a:ahLst/>
              <a:cxnLst/>
              <a:rect l="0" t="0" r="0" b="0"/>
              <a:pathLst>
                <a:path w="590" h="2111" extrusionOk="0">
                  <a:moveTo>
                    <a:pt x="101" y="18"/>
                  </a:moveTo>
                  <a:lnTo>
                    <a:pt x="80" y="6"/>
                  </a:lnTo>
                  <a:lnTo>
                    <a:pt x="59" y="0"/>
                  </a:lnTo>
                  <a:lnTo>
                    <a:pt x="44" y="2"/>
                  </a:lnTo>
                  <a:lnTo>
                    <a:pt x="32" y="14"/>
                  </a:lnTo>
                  <a:lnTo>
                    <a:pt x="14" y="60"/>
                  </a:lnTo>
                  <a:lnTo>
                    <a:pt x="6" y="94"/>
                  </a:lnTo>
                  <a:lnTo>
                    <a:pt x="0" y="167"/>
                  </a:lnTo>
                  <a:lnTo>
                    <a:pt x="6" y="246"/>
                  </a:lnTo>
                  <a:lnTo>
                    <a:pt x="28" y="331"/>
                  </a:lnTo>
                  <a:lnTo>
                    <a:pt x="141" y="630"/>
                  </a:lnTo>
                  <a:lnTo>
                    <a:pt x="230" y="955"/>
                  </a:lnTo>
                  <a:lnTo>
                    <a:pt x="233" y="1031"/>
                  </a:lnTo>
                  <a:lnTo>
                    <a:pt x="230" y="1064"/>
                  </a:lnTo>
                  <a:lnTo>
                    <a:pt x="184" y="1223"/>
                  </a:lnTo>
                  <a:lnTo>
                    <a:pt x="144" y="1597"/>
                  </a:lnTo>
                  <a:lnTo>
                    <a:pt x="141" y="1603"/>
                  </a:lnTo>
                  <a:lnTo>
                    <a:pt x="138" y="1606"/>
                  </a:lnTo>
                  <a:lnTo>
                    <a:pt x="132" y="1606"/>
                  </a:lnTo>
                  <a:lnTo>
                    <a:pt x="126" y="1600"/>
                  </a:lnTo>
                  <a:lnTo>
                    <a:pt x="120" y="1597"/>
                  </a:lnTo>
                  <a:lnTo>
                    <a:pt x="105" y="1625"/>
                  </a:lnTo>
                  <a:lnTo>
                    <a:pt x="83" y="1688"/>
                  </a:lnTo>
                  <a:lnTo>
                    <a:pt x="80" y="1718"/>
                  </a:lnTo>
                  <a:lnTo>
                    <a:pt x="87" y="1746"/>
                  </a:lnTo>
                  <a:lnTo>
                    <a:pt x="99" y="1770"/>
                  </a:lnTo>
                  <a:lnTo>
                    <a:pt x="117" y="1795"/>
                  </a:lnTo>
                  <a:lnTo>
                    <a:pt x="141" y="1822"/>
                  </a:lnTo>
                  <a:lnTo>
                    <a:pt x="281" y="1932"/>
                  </a:lnTo>
                  <a:lnTo>
                    <a:pt x="297" y="1950"/>
                  </a:lnTo>
                  <a:lnTo>
                    <a:pt x="312" y="1974"/>
                  </a:lnTo>
                  <a:lnTo>
                    <a:pt x="352" y="2051"/>
                  </a:lnTo>
                  <a:lnTo>
                    <a:pt x="382" y="2091"/>
                  </a:lnTo>
                  <a:lnTo>
                    <a:pt x="398" y="2103"/>
                  </a:lnTo>
                  <a:lnTo>
                    <a:pt x="416" y="2109"/>
                  </a:lnTo>
                  <a:lnTo>
                    <a:pt x="483" y="2111"/>
                  </a:lnTo>
                  <a:lnTo>
                    <a:pt x="544" y="2093"/>
                  </a:lnTo>
                  <a:lnTo>
                    <a:pt x="556" y="2085"/>
                  </a:lnTo>
                  <a:lnTo>
                    <a:pt x="574" y="2065"/>
                  </a:lnTo>
                  <a:lnTo>
                    <a:pt x="587" y="2041"/>
                  </a:lnTo>
                  <a:lnTo>
                    <a:pt x="590" y="2026"/>
                  </a:lnTo>
                  <a:lnTo>
                    <a:pt x="584" y="1996"/>
                  </a:lnTo>
                  <a:lnTo>
                    <a:pt x="574" y="1980"/>
                  </a:lnTo>
                  <a:lnTo>
                    <a:pt x="544" y="1947"/>
                  </a:lnTo>
                  <a:lnTo>
                    <a:pt x="287" y="1756"/>
                  </a:lnTo>
                  <a:lnTo>
                    <a:pt x="254" y="1722"/>
                  </a:lnTo>
                  <a:lnTo>
                    <a:pt x="239" y="1694"/>
                  </a:lnTo>
                  <a:lnTo>
                    <a:pt x="236" y="1682"/>
                  </a:lnTo>
                  <a:lnTo>
                    <a:pt x="236" y="1664"/>
                  </a:lnTo>
                  <a:lnTo>
                    <a:pt x="248" y="1633"/>
                  </a:lnTo>
                  <a:lnTo>
                    <a:pt x="360" y="1247"/>
                  </a:lnTo>
                  <a:lnTo>
                    <a:pt x="386" y="1122"/>
                  </a:lnTo>
                  <a:lnTo>
                    <a:pt x="398" y="997"/>
                  </a:lnTo>
                  <a:lnTo>
                    <a:pt x="398" y="733"/>
                  </a:lnTo>
                  <a:lnTo>
                    <a:pt x="352" y="432"/>
                  </a:lnTo>
                  <a:lnTo>
                    <a:pt x="267" y="149"/>
                  </a:lnTo>
                  <a:lnTo>
                    <a:pt x="260" y="139"/>
                  </a:lnTo>
                  <a:lnTo>
                    <a:pt x="254" y="133"/>
                  </a:lnTo>
                  <a:lnTo>
                    <a:pt x="239" y="127"/>
                  </a:lnTo>
                  <a:lnTo>
                    <a:pt x="214" y="113"/>
                  </a:lnTo>
                  <a:lnTo>
                    <a:pt x="126" y="36"/>
                  </a:lnTo>
                  <a:lnTo>
                    <a:pt x="101" y="18"/>
                  </a:lnTo>
                  <a:close/>
                </a:path>
              </a:pathLst>
            </a:custGeom>
            <a:solidFill>
              <a:srgbClr val="FF00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sp>
        <p:nvSpPr>
          <p:cNvPr id="154" name="Google Shape;154;p6"/>
          <p:cNvSpPr txBox="1"/>
          <p:nvPr/>
        </p:nvSpPr>
        <p:spPr>
          <a:xfrm>
            <a:off x="5959475" y="1298575"/>
            <a:ext cx="2959100" cy="94615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99CCFF"/>
              </a:buClr>
              <a:buSzPts val="2800"/>
              <a:buFont typeface="Arial"/>
              <a:buNone/>
            </a:pPr>
            <a:r>
              <a:rPr lang="en-US" sz="2800" b="1" i="0" u="none">
                <a:solidFill>
                  <a:srgbClr val="99CCFF"/>
                </a:solidFill>
                <a:latin typeface="Arial"/>
                <a:ea typeface="Arial"/>
                <a:cs typeface="Arial"/>
                <a:sym typeface="Arial"/>
              </a:rPr>
              <a:t>Groups usually </a:t>
            </a:r>
            <a:br>
              <a:rPr lang="en-US" sz="2800" b="1" i="0" u="none">
                <a:solidFill>
                  <a:srgbClr val="99CCFF"/>
                </a:solidFill>
                <a:latin typeface="Arial"/>
                <a:ea typeface="Arial"/>
                <a:cs typeface="Arial"/>
                <a:sym typeface="Arial"/>
              </a:rPr>
            </a:br>
            <a:r>
              <a:rPr lang="en-US" sz="2800" b="1" i="0" u="none">
                <a:solidFill>
                  <a:srgbClr val="99CCFF"/>
                </a:solidFill>
                <a:latin typeface="Arial"/>
                <a:ea typeface="Arial"/>
                <a:cs typeface="Arial"/>
                <a:sym typeface="Arial"/>
              </a:rPr>
              <a:t>have a leader.</a:t>
            </a:r>
            <a:r>
              <a:rPr lang="en-US" sz="2700" b="1" i="0" u="none">
                <a:solidFill>
                  <a:srgbClr val="99CCFF"/>
                </a:solidFill>
                <a:latin typeface="Arial"/>
                <a:ea typeface="Arial"/>
                <a:cs typeface="Arial"/>
                <a:sym typeface="Arial"/>
              </a:rPr>
              <a:t> </a:t>
            </a:r>
            <a:endParaRPr/>
          </a:p>
        </p:txBody>
      </p:sp>
      <p:grpSp>
        <p:nvGrpSpPr>
          <p:cNvPr id="155" name="Google Shape;155;p6"/>
          <p:cNvGrpSpPr/>
          <p:nvPr/>
        </p:nvGrpSpPr>
        <p:grpSpPr>
          <a:xfrm>
            <a:off x="6337300" y="1323975"/>
            <a:ext cx="2366962" cy="1866900"/>
            <a:chOff x="11642725" y="1644650"/>
            <a:chExt cx="2366962" cy="1866900"/>
          </a:xfrm>
        </p:grpSpPr>
        <p:sp>
          <p:nvSpPr>
            <p:cNvPr id="156" name="Google Shape;156;p6"/>
            <p:cNvSpPr/>
            <p:nvPr/>
          </p:nvSpPr>
          <p:spPr>
            <a:xfrm>
              <a:off x="12477750" y="1644650"/>
              <a:ext cx="900112" cy="639762"/>
            </a:xfrm>
            <a:custGeom>
              <a:avLst/>
              <a:gdLst/>
              <a:ahLst/>
              <a:cxnLst/>
              <a:rect l="0" t="0" r="0" b="0"/>
              <a:pathLst>
                <a:path w="1701" h="1208" extrusionOk="0">
                  <a:moveTo>
                    <a:pt x="1701" y="494"/>
                  </a:moveTo>
                  <a:lnTo>
                    <a:pt x="1697" y="388"/>
                  </a:lnTo>
                  <a:lnTo>
                    <a:pt x="1676" y="299"/>
                  </a:lnTo>
                  <a:lnTo>
                    <a:pt x="1622" y="178"/>
                  </a:lnTo>
                  <a:lnTo>
                    <a:pt x="1566" y="110"/>
                  </a:lnTo>
                  <a:lnTo>
                    <a:pt x="1505" y="59"/>
                  </a:lnTo>
                  <a:lnTo>
                    <a:pt x="1472" y="40"/>
                  </a:lnTo>
                  <a:lnTo>
                    <a:pt x="1394" y="12"/>
                  </a:lnTo>
                  <a:lnTo>
                    <a:pt x="1350" y="4"/>
                  </a:lnTo>
                  <a:lnTo>
                    <a:pt x="1259" y="0"/>
                  </a:lnTo>
                  <a:lnTo>
                    <a:pt x="1168" y="12"/>
                  </a:lnTo>
                  <a:lnTo>
                    <a:pt x="1016" y="71"/>
                  </a:lnTo>
                  <a:lnTo>
                    <a:pt x="767" y="223"/>
                  </a:lnTo>
                  <a:lnTo>
                    <a:pt x="694" y="284"/>
                  </a:lnTo>
                  <a:lnTo>
                    <a:pt x="609" y="385"/>
                  </a:lnTo>
                  <a:lnTo>
                    <a:pt x="554" y="437"/>
                  </a:lnTo>
                  <a:lnTo>
                    <a:pt x="520" y="452"/>
                  </a:lnTo>
                  <a:lnTo>
                    <a:pt x="484" y="461"/>
                  </a:lnTo>
                  <a:lnTo>
                    <a:pt x="405" y="458"/>
                  </a:lnTo>
                  <a:lnTo>
                    <a:pt x="250" y="427"/>
                  </a:lnTo>
                  <a:lnTo>
                    <a:pt x="80" y="427"/>
                  </a:lnTo>
                  <a:lnTo>
                    <a:pt x="62" y="433"/>
                  </a:lnTo>
                  <a:lnTo>
                    <a:pt x="46" y="443"/>
                  </a:lnTo>
                  <a:lnTo>
                    <a:pt x="34" y="455"/>
                  </a:lnTo>
                  <a:lnTo>
                    <a:pt x="22" y="473"/>
                  </a:lnTo>
                  <a:lnTo>
                    <a:pt x="6" y="512"/>
                  </a:lnTo>
                  <a:lnTo>
                    <a:pt x="0" y="555"/>
                  </a:lnTo>
                  <a:lnTo>
                    <a:pt x="0" y="589"/>
                  </a:lnTo>
                  <a:lnTo>
                    <a:pt x="9" y="617"/>
                  </a:lnTo>
                  <a:lnTo>
                    <a:pt x="30" y="644"/>
                  </a:lnTo>
                  <a:lnTo>
                    <a:pt x="58" y="662"/>
                  </a:lnTo>
                  <a:lnTo>
                    <a:pt x="74" y="668"/>
                  </a:lnTo>
                  <a:lnTo>
                    <a:pt x="92" y="672"/>
                  </a:lnTo>
                  <a:lnTo>
                    <a:pt x="113" y="672"/>
                  </a:lnTo>
                  <a:lnTo>
                    <a:pt x="280" y="619"/>
                  </a:lnTo>
                  <a:lnTo>
                    <a:pt x="302" y="617"/>
                  </a:lnTo>
                  <a:lnTo>
                    <a:pt x="341" y="617"/>
                  </a:lnTo>
                  <a:lnTo>
                    <a:pt x="375" y="623"/>
                  </a:lnTo>
                  <a:lnTo>
                    <a:pt x="401" y="635"/>
                  </a:lnTo>
                  <a:lnTo>
                    <a:pt x="420" y="653"/>
                  </a:lnTo>
                  <a:lnTo>
                    <a:pt x="426" y="666"/>
                  </a:lnTo>
                  <a:lnTo>
                    <a:pt x="426" y="680"/>
                  </a:lnTo>
                  <a:lnTo>
                    <a:pt x="417" y="757"/>
                  </a:lnTo>
                  <a:lnTo>
                    <a:pt x="417" y="781"/>
                  </a:lnTo>
                  <a:lnTo>
                    <a:pt x="447" y="965"/>
                  </a:lnTo>
                  <a:lnTo>
                    <a:pt x="474" y="1047"/>
                  </a:lnTo>
                  <a:lnTo>
                    <a:pt x="520" y="1111"/>
                  </a:lnTo>
                  <a:lnTo>
                    <a:pt x="551" y="1135"/>
                  </a:lnTo>
                  <a:lnTo>
                    <a:pt x="633" y="1175"/>
                  </a:lnTo>
                  <a:lnTo>
                    <a:pt x="678" y="1190"/>
                  </a:lnTo>
                  <a:lnTo>
                    <a:pt x="779" y="1208"/>
                  </a:lnTo>
                  <a:lnTo>
                    <a:pt x="944" y="1208"/>
                  </a:lnTo>
                  <a:lnTo>
                    <a:pt x="1073" y="1184"/>
                  </a:lnTo>
                  <a:lnTo>
                    <a:pt x="1275" y="1127"/>
                  </a:lnTo>
                  <a:lnTo>
                    <a:pt x="1388" y="1074"/>
                  </a:lnTo>
                  <a:lnTo>
                    <a:pt x="1475" y="1014"/>
                  </a:lnTo>
                  <a:lnTo>
                    <a:pt x="1515" y="977"/>
                  </a:lnTo>
                  <a:lnTo>
                    <a:pt x="1578" y="897"/>
                  </a:lnTo>
                  <a:lnTo>
                    <a:pt x="1652" y="763"/>
                  </a:lnTo>
                  <a:lnTo>
                    <a:pt x="1682" y="662"/>
                  </a:lnTo>
                  <a:lnTo>
                    <a:pt x="1701" y="494"/>
                  </a:lnTo>
                  <a:close/>
                </a:path>
              </a:pathLst>
            </a:custGeom>
            <a:solidFill>
              <a:srgbClr val="66FF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57" name="Google Shape;157;p6"/>
            <p:cNvSpPr/>
            <p:nvPr/>
          </p:nvSpPr>
          <p:spPr>
            <a:xfrm>
              <a:off x="12160250" y="2333625"/>
              <a:ext cx="825500" cy="1177925"/>
            </a:xfrm>
            <a:custGeom>
              <a:avLst/>
              <a:gdLst/>
              <a:ahLst/>
              <a:cxnLst/>
              <a:rect l="0" t="0" r="0" b="0"/>
              <a:pathLst>
                <a:path w="1560" h="2226" extrusionOk="0">
                  <a:moveTo>
                    <a:pt x="993" y="30"/>
                  </a:moveTo>
                  <a:lnTo>
                    <a:pt x="933" y="51"/>
                  </a:lnTo>
                  <a:lnTo>
                    <a:pt x="872" y="85"/>
                  </a:lnTo>
                  <a:lnTo>
                    <a:pt x="842" y="109"/>
                  </a:lnTo>
                  <a:lnTo>
                    <a:pt x="753" y="201"/>
                  </a:lnTo>
                  <a:lnTo>
                    <a:pt x="699" y="274"/>
                  </a:lnTo>
                  <a:lnTo>
                    <a:pt x="634" y="389"/>
                  </a:lnTo>
                  <a:lnTo>
                    <a:pt x="565" y="646"/>
                  </a:lnTo>
                  <a:lnTo>
                    <a:pt x="535" y="731"/>
                  </a:lnTo>
                  <a:lnTo>
                    <a:pt x="516" y="769"/>
                  </a:lnTo>
                  <a:lnTo>
                    <a:pt x="504" y="783"/>
                  </a:lnTo>
                  <a:lnTo>
                    <a:pt x="480" y="826"/>
                  </a:lnTo>
                  <a:lnTo>
                    <a:pt x="242" y="1156"/>
                  </a:lnTo>
                  <a:lnTo>
                    <a:pt x="103" y="1376"/>
                  </a:lnTo>
                  <a:lnTo>
                    <a:pt x="18" y="1556"/>
                  </a:lnTo>
                  <a:lnTo>
                    <a:pt x="0" y="1671"/>
                  </a:lnTo>
                  <a:lnTo>
                    <a:pt x="8" y="1787"/>
                  </a:lnTo>
                  <a:lnTo>
                    <a:pt x="36" y="1904"/>
                  </a:lnTo>
                  <a:lnTo>
                    <a:pt x="57" y="1955"/>
                  </a:lnTo>
                  <a:lnTo>
                    <a:pt x="115" y="2044"/>
                  </a:lnTo>
                  <a:lnTo>
                    <a:pt x="151" y="2080"/>
                  </a:lnTo>
                  <a:lnTo>
                    <a:pt x="196" y="2114"/>
                  </a:lnTo>
                  <a:lnTo>
                    <a:pt x="303" y="2172"/>
                  </a:lnTo>
                  <a:lnTo>
                    <a:pt x="480" y="2220"/>
                  </a:lnTo>
                  <a:lnTo>
                    <a:pt x="589" y="2226"/>
                  </a:lnTo>
                  <a:lnTo>
                    <a:pt x="708" y="2206"/>
                  </a:lnTo>
                  <a:lnTo>
                    <a:pt x="878" y="2139"/>
                  </a:lnTo>
                  <a:lnTo>
                    <a:pt x="930" y="2111"/>
                  </a:lnTo>
                  <a:lnTo>
                    <a:pt x="1009" y="2050"/>
                  </a:lnTo>
                  <a:lnTo>
                    <a:pt x="1070" y="1977"/>
                  </a:lnTo>
                  <a:lnTo>
                    <a:pt x="1164" y="1760"/>
                  </a:lnTo>
                  <a:lnTo>
                    <a:pt x="1221" y="1412"/>
                  </a:lnTo>
                  <a:lnTo>
                    <a:pt x="1237" y="1366"/>
                  </a:lnTo>
                  <a:lnTo>
                    <a:pt x="1258" y="1324"/>
                  </a:lnTo>
                  <a:lnTo>
                    <a:pt x="1312" y="1241"/>
                  </a:lnTo>
                  <a:lnTo>
                    <a:pt x="1407" y="1123"/>
                  </a:lnTo>
                  <a:lnTo>
                    <a:pt x="1435" y="1076"/>
                  </a:lnTo>
                  <a:lnTo>
                    <a:pt x="1474" y="973"/>
                  </a:lnTo>
                  <a:lnTo>
                    <a:pt x="1522" y="775"/>
                  </a:lnTo>
                  <a:lnTo>
                    <a:pt x="1560" y="475"/>
                  </a:lnTo>
                  <a:lnTo>
                    <a:pt x="1544" y="353"/>
                  </a:lnTo>
                  <a:lnTo>
                    <a:pt x="1502" y="222"/>
                  </a:lnTo>
                  <a:lnTo>
                    <a:pt x="1447" y="103"/>
                  </a:lnTo>
                  <a:lnTo>
                    <a:pt x="1411" y="54"/>
                  </a:lnTo>
                  <a:lnTo>
                    <a:pt x="1365" y="20"/>
                  </a:lnTo>
                  <a:lnTo>
                    <a:pt x="1340" y="12"/>
                  </a:lnTo>
                  <a:lnTo>
                    <a:pt x="1280" y="0"/>
                  </a:lnTo>
                  <a:lnTo>
                    <a:pt x="993" y="30"/>
                  </a:lnTo>
                  <a:close/>
                </a:path>
              </a:pathLst>
            </a:custGeom>
            <a:solidFill>
              <a:srgbClr val="66FF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58" name="Google Shape;158;p6"/>
            <p:cNvSpPr/>
            <p:nvPr/>
          </p:nvSpPr>
          <p:spPr>
            <a:xfrm>
              <a:off x="12814300" y="2419350"/>
              <a:ext cx="1195387" cy="763587"/>
            </a:xfrm>
            <a:custGeom>
              <a:avLst/>
              <a:gdLst/>
              <a:ahLst/>
              <a:cxnLst/>
              <a:rect l="0" t="0" r="0" b="0"/>
              <a:pathLst>
                <a:path w="2260" h="1441" extrusionOk="0">
                  <a:moveTo>
                    <a:pt x="1977" y="381"/>
                  </a:moveTo>
                  <a:lnTo>
                    <a:pt x="1955" y="397"/>
                  </a:lnTo>
                  <a:lnTo>
                    <a:pt x="1946" y="409"/>
                  </a:lnTo>
                  <a:lnTo>
                    <a:pt x="1840" y="684"/>
                  </a:lnTo>
                  <a:lnTo>
                    <a:pt x="1782" y="751"/>
                  </a:lnTo>
                  <a:lnTo>
                    <a:pt x="1757" y="769"/>
                  </a:lnTo>
                  <a:lnTo>
                    <a:pt x="1727" y="781"/>
                  </a:lnTo>
                  <a:lnTo>
                    <a:pt x="1691" y="787"/>
                  </a:lnTo>
                  <a:lnTo>
                    <a:pt x="1596" y="785"/>
                  </a:lnTo>
                  <a:lnTo>
                    <a:pt x="1545" y="799"/>
                  </a:lnTo>
                  <a:lnTo>
                    <a:pt x="1517" y="815"/>
                  </a:lnTo>
                  <a:lnTo>
                    <a:pt x="1374" y="943"/>
                  </a:lnTo>
                  <a:lnTo>
                    <a:pt x="1317" y="983"/>
                  </a:lnTo>
                  <a:lnTo>
                    <a:pt x="1208" y="1032"/>
                  </a:lnTo>
                  <a:lnTo>
                    <a:pt x="1180" y="1038"/>
                  </a:lnTo>
                  <a:lnTo>
                    <a:pt x="1125" y="1040"/>
                  </a:lnTo>
                  <a:lnTo>
                    <a:pt x="1097" y="1038"/>
                  </a:lnTo>
                  <a:lnTo>
                    <a:pt x="1043" y="1022"/>
                  </a:lnTo>
                  <a:lnTo>
                    <a:pt x="1016" y="1010"/>
                  </a:lnTo>
                  <a:lnTo>
                    <a:pt x="958" y="977"/>
                  </a:lnTo>
                  <a:lnTo>
                    <a:pt x="869" y="882"/>
                  </a:lnTo>
                  <a:lnTo>
                    <a:pt x="596" y="369"/>
                  </a:lnTo>
                  <a:lnTo>
                    <a:pt x="474" y="204"/>
                  </a:lnTo>
                  <a:lnTo>
                    <a:pt x="417" y="144"/>
                  </a:lnTo>
                  <a:lnTo>
                    <a:pt x="300" y="52"/>
                  </a:lnTo>
                  <a:lnTo>
                    <a:pt x="215" y="10"/>
                  </a:lnTo>
                  <a:lnTo>
                    <a:pt x="164" y="0"/>
                  </a:lnTo>
                  <a:lnTo>
                    <a:pt x="140" y="4"/>
                  </a:lnTo>
                  <a:lnTo>
                    <a:pt x="118" y="12"/>
                  </a:lnTo>
                  <a:lnTo>
                    <a:pt x="72" y="46"/>
                  </a:lnTo>
                  <a:lnTo>
                    <a:pt x="21" y="125"/>
                  </a:lnTo>
                  <a:lnTo>
                    <a:pt x="9" y="152"/>
                  </a:lnTo>
                  <a:lnTo>
                    <a:pt x="3" y="177"/>
                  </a:lnTo>
                  <a:lnTo>
                    <a:pt x="0" y="201"/>
                  </a:lnTo>
                  <a:lnTo>
                    <a:pt x="0" y="263"/>
                  </a:lnTo>
                  <a:lnTo>
                    <a:pt x="15" y="324"/>
                  </a:lnTo>
                  <a:lnTo>
                    <a:pt x="27" y="354"/>
                  </a:lnTo>
                  <a:lnTo>
                    <a:pt x="66" y="405"/>
                  </a:lnTo>
                  <a:lnTo>
                    <a:pt x="98" y="425"/>
                  </a:lnTo>
                  <a:lnTo>
                    <a:pt x="270" y="476"/>
                  </a:lnTo>
                  <a:lnTo>
                    <a:pt x="365" y="512"/>
                  </a:lnTo>
                  <a:lnTo>
                    <a:pt x="405" y="543"/>
                  </a:lnTo>
                  <a:lnTo>
                    <a:pt x="477" y="631"/>
                  </a:lnTo>
                  <a:lnTo>
                    <a:pt x="669" y="955"/>
                  </a:lnTo>
                  <a:lnTo>
                    <a:pt x="851" y="1162"/>
                  </a:lnTo>
                  <a:lnTo>
                    <a:pt x="906" y="1202"/>
                  </a:lnTo>
                  <a:lnTo>
                    <a:pt x="952" y="1224"/>
                  </a:lnTo>
                  <a:lnTo>
                    <a:pt x="994" y="1226"/>
                  </a:lnTo>
                  <a:lnTo>
                    <a:pt x="1037" y="1218"/>
                  </a:lnTo>
                  <a:lnTo>
                    <a:pt x="1061" y="1208"/>
                  </a:lnTo>
                  <a:lnTo>
                    <a:pt x="1162" y="1184"/>
                  </a:lnTo>
                  <a:lnTo>
                    <a:pt x="1408" y="1093"/>
                  </a:lnTo>
                  <a:lnTo>
                    <a:pt x="1590" y="989"/>
                  </a:lnTo>
                  <a:lnTo>
                    <a:pt x="1636" y="977"/>
                  </a:lnTo>
                  <a:lnTo>
                    <a:pt x="1658" y="979"/>
                  </a:lnTo>
                  <a:lnTo>
                    <a:pt x="1670" y="992"/>
                  </a:lnTo>
                  <a:lnTo>
                    <a:pt x="1682" y="1020"/>
                  </a:lnTo>
                  <a:lnTo>
                    <a:pt x="1691" y="1099"/>
                  </a:lnTo>
                  <a:lnTo>
                    <a:pt x="1694" y="1230"/>
                  </a:lnTo>
                  <a:lnTo>
                    <a:pt x="1700" y="1257"/>
                  </a:lnTo>
                  <a:lnTo>
                    <a:pt x="1718" y="1306"/>
                  </a:lnTo>
                  <a:lnTo>
                    <a:pt x="1769" y="1386"/>
                  </a:lnTo>
                  <a:lnTo>
                    <a:pt x="1800" y="1413"/>
                  </a:lnTo>
                  <a:lnTo>
                    <a:pt x="1836" y="1431"/>
                  </a:lnTo>
                  <a:lnTo>
                    <a:pt x="1880" y="1441"/>
                  </a:lnTo>
                  <a:lnTo>
                    <a:pt x="1919" y="1441"/>
                  </a:lnTo>
                  <a:lnTo>
                    <a:pt x="1934" y="1437"/>
                  </a:lnTo>
                  <a:lnTo>
                    <a:pt x="1946" y="1431"/>
                  </a:lnTo>
                  <a:lnTo>
                    <a:pt x="1955" y="1422"/>
                  </a:lnTo>
                  <a:lnTo>
                    <a:pt x="1965" y="1407"/>
                  </a:lnTo>
                  <a:lnTo>
                    <a:pt x="1967" y="1388"/>
                  </a:lnTo>
                  <a:lnTo>
                    <a:pt x="1973" y="1370"/>
                  </a:lnTo>
                  <a:lnTo>
                    <a:pt x="1977" y="1333"/>
                  </a:lnTo>
                  <a:lnTo>
                    <a:pt x="1977" y="1315"/>
                  </a:lnTo>
                  <a:lnTo>
                    <a:pt x="1971" y="1293"/>
                  </a:lnTo>
                  <a:lnTo>
                    <a:pt x="1919" y="1279"/>
                  </a:lnTo>
                  <a:lnTo>
                    <a:pt x="1910" y="1275"/>
                  </a:lnTo>
                  <a:lnTo>
                    <a:pt x="1900" y="1267"/>
                  </a:lnTo>
                  <a:lnTo>
                    <a:pt x="1882" y="1239"/>
                  </a:lnTo>
                  <a:lnTo>
                    <a:pt x="1848" y="1168"/>
                  </a:lnTo>
                  <a:lnTo>
                    <a:pt x="1846" y="1150"/>
                  </a:lnTo>
                  <a:lnTo>
                    <a:pt x="1846" y="1138"/>
                  </a:lnTo>
                  <a:lnTo>
                    <a:pt x="1854" y="1113"/>
                  </a:lnTo>
                  <a:lnTo>
                    <a:pt x="1870" y="1089"/>
                  </a:lnTo>
                  <a:lnTo>
                    <a:pt x="1880" y="1080"/>
                  </a:lnTo>
                  <a:lnTo>
                    <a:pt x="1892" y="1074"/>
                  </a:lnTo>
                  <a:lnTo>
                    <a:pt x="1907" y="1071"/>
                  </a:lnTo>
                  <a:lnTo>
                    <a:pt x="1919" y="1074"/>
                  </a:lnTo>
                  <a:lnTo>
                    <a:pt x="1934" y="1083"/>
                  </a:lnTo>
                  <a:lnTo>
                    <a:pt x="1967" y="1117"/>
                  </a:lnTo>
                  <a:lnTo>
                    <a:pt x="2025" y="1186"/>
                  </a:lnTo>
                  <a:lnTo>
                    <a:pt x="2064" y="1220"/>
                  </a:lnTo>
                  <a:lnTo>
                    <a:pt x="2104" y="1242"/>
                  </a:lnTo>
                  <a:lnTo>
                    <a:pt x="2150" y="1260"/>
                  </a:lnTo>
                  <a:lnTo>
                    <a:pt x="2189" y="1269"/>
                  </a:lnTo>
                  <a:lnTo>
                    <a:pt x="2207" y="1269"/>
                  </a:lnTo>
                  <a:lnTo>
                    <a:pt x="2220" y="1267"/>
                  </a:lnTo>
                  <a:lnTo>
                    <a:pt x="2232" y="1260"/>
                  </a:lnTo>
                  <a:lnTo>
                    <a:pt x="2247" y="1233"/>
                  </a:lnTo>
                  <a:lnTo>
                    <a:pt x="2253" y="1218"/>
                  </a:lnTo>
                  <a:lnTo>
                    <a:pt x="2256" y="1180"/>
                  </a:lnTo>
                  <a:lnTo>
                    <a:pt x="2260" y="1162"/>
                  </a:lnTo>
                  <a:lnTo>
                    <a:pt x="2256" y="1147"/>
                  </a:lnTo>
                  <a:lnTo>
                    <a:pt x="2247" y="1119"/>
                  </a:lnTo>
                  <a:lnTo>
                    <a:pt x="2229" y="1089"/>
                  </a:lnTo>
                  <a:lnTo>
                    <a:pt x="2205" y="1062"/>
                  </a:lnTo>
                  <a:lnTo>
                    <a:pt x="2175" y="1038"/>
                  </a:lnTo>
                  <a:lnTo>
                    <a:pt x="2135" y="1020"/>
                  </a:lnTo>
                  <a:lnTo>
                    <a:pt x="2010" y="983"/>
                  </a:lnTo>
                  <a:lnTo>
                    <a:pt x="1961" y="959"/>
                  </a:lnTo>
                  <a:lnTo>
                    <a:pt x="1934" y="939"/>
                  </a:lnTo>
                  <a:lnTo>
                    <a:pt x="1916" y="919"/>
                  </a:lnTo>
                  <a:lnTo>
                    <a:pt x="1910" y="891"/>
                  </a:lnTo>
                  <a:lnTo>
                    <a:pt x="1919" y="848"/>
                  </a:lnTo>
                  <a:lnTo>
                    <a:pt x="1937" y="799"/>
                  </a:lnTo>
                  <a:lnTo>
                    <a:pt x="2022" y="635"/>
                  </a:lnTo>
                  <a:lnTo>
                    <a:pt x="2062" y="579"/>
                  </a:lnTo>
                  <a:lnTo>
                    <a:pt x="2104" y="500"/>
                  </a:lnTo>
                  <a:lnTo>
                    <a:pt x="2110" y="479"/>
                  </a:lnTo>
                  <a:lnTo>
                    <a:pt x="2110" y="461"/>
                  </a:lnTo>
                  <a:lnTo>
                    <a:pt x="2108" y="443"/>
                  </a:lnTo>
                  <a:lnTo>
                    <a:pt x="2102" y="427"/>
                  </a:lnTo>
                  <a:lnTo>
                    <a:pt x="2092" y="415"/>
                  </a:lnTo>
                  <a:lnTo>
                    <a:pt x="2068" y="391"/>
                  </a:lnTo>
                  <a:lnTo>
                    <a:pt x="2046" y="378"/>
                  </a:lnTo>
                  <a:lnTo>
                    <a:pt x="2025" y="372"/>
                  </a:lnTo>
                  <a:lnTo>
                    <a:pt x="2001" y="372"/>
                  </a:lnTo>
                  <a:lnTo>
                    <a:pt x="1977" y="381"/>
                  </a:lnTo>
                  <a:close/>
                </a:path>
              </a:pathLst>
            </a:custGeom>
            <a:solidFill>
              <a:srgbClr val="66FF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59" name="Google Shape;159;p6"/>
            <p:cNvSpPr/>
            <p:nvPr/>
          </p:nvSpPr>
          <p:spPr>
            <a:xfrm>
              <a:off x="11642725" y="1857375"/>
              <a:ext cx="1074737" cy="704850"/>
            </a:xfrm>
            <a:custGeom>
              <a:avLst/>
              <a:gdLst/>
              <a:ahLst/>
              <a:cxnLst/>
              <a:rect l="0" t="0" r="0" b="0"/>
              <a:pathLst>
                <a:path w="2031" h="1331" extrusionOk="0">
                  <a:moveTo>
                    <a:pt x="1955" y="952"/>
                  </a:moveTo>
                  <a:lnTo>
                    <a:pt x="1894" y="949"/>
                  </a:lnTo>
                  <a:lnTo>
                    <a:pt x="1289" y="1019"/>
                  </a:lnTo>
                  <a:lnTo>
                    <a:pt x="1202" y="1038"/>
                  </a:lnTo>
                  <a:lnTo>
                    <a:pt x="1071" y="1102"/>
                  </a:lnTo>
                  <a:lnTo>
                    <a:pt x="1052" y="1105"/>
                  </a:lnTo>
                  <a:lnTo>
                    <a:pt x="1031" y="1102"/>
                  </a:lnTo>
                  <a:lnTo>
                    <a:pt x="1010" y="1092"/>
                  </a:lnTo>
                  <a:lnTo>
                    <a:pt x="992" y="1078"/>
                  </a:lnTo>
                  <a:lnTo>
                    <a:pt x="974" y="1058"/>
                  </a:lnTo>
                  <a:lnTo>
                    <a:pt x="940" y="1010"/>
                  </a:lnTo>
                  <a:lnTo>
                    <a:pt x="861" y="842"/>
                  </a:lnTo>
                  <a:lnTo>
                    <a:pt x="784" y="598"/>
                  </a:lnTo>
                  <a:lnTo>
                    <a:pt x="778" y="546"/>
                  </a:lnTo>
                  <a:lnTo>
                    <a:pt x="788" y="470"/>
                  </a:lnTo>
                  <a:lnTo>
                    <a:pt x="812" y="415"/>
                  </a:lnTo>
                  <a:lnTo>
                    <a:pt x="857" y="370"/>
                  </a:lnTo>
                  <a:lnTo>
                    <a:pt x="909" y="330"/>
                  </a:lnTo>
                  <a:lnTo>
                    <a:pt x="968" y="253"/>
                  </a:lnTo>
                  <a:lnTo>
                    <a:pt x="986" y="220"/>
                  </a:lnTo>
                  <a:lnTo>
                    <a:pt x="994" y="186"/>
                  </a:lnTo>
                  <a:lnTo>
                    <a:pt x="994" y="168"/>
                  </a:lnTo>
                  <a:lnTo>
                    <a:pt x="982" y="107"/>
                  </a:lnTo>
                  <a:lnTo>
                    <a:pt x="948" y="40"/>
                  </a:lnTo>
                  <a:lnTo>
                    <a:pt x="921" y="6"/>
                  </a:lnTo>
                  <a:lnTo>
                    <a:pt x="903" y="0"/>
                  </a:lnTo>
                  <a:lnTo>
                    <a:pt x="885" y="3"/>
                  </a:lnTo>
                  <a:lnTo>
                    <a:pt x="861" y="16"/>
                  </a:lnTo>
                  <a:lnTo>
                    <a:pt x="809" y="61"/>
                  </a:lnTo>
                  <a:lnTo>
                    <a:pt x="784" y="95"/>
                  </a:lnTo>
                  <a:lnTo>
                    <a:pt x="712" y="277"/>
                  </a:lnTo>
                  <a:lnTo>
                    <a:pt x="669" y="330"/>
                  </a:lnTo>
                  <a:lnTo>
                    <a:pt x="647" y="342"/>
                  </a:lnTo>
                  <a:lnTo>
                    <a:pt x="621" y="350"/>
                  </a:lnTo>
                  <a:lnTo>
                    <a:pt x="590" y="350"/>
                  </a:lnTo>
                  <a:lnTo>
                    <a:pt x="484" y="324"/>
                  </a:lnTo>
                  <a:lnTo>
                    <a:pt x="374" y="311"/>
                  </a:lnTo>
                  <a:lnTo>
                    <a:pt x="338" y="314"/>
                  </a:lnTo>
                  <a:lnTo>
                    <a:pt x="300" y="324"/>
                  </a:lnTo>
                  <a:lnTo>
                    <a:pt x="137" y="418"/>
                  </a:lnTo>
                  <a:lnTo>
                    <a:pt x="66" y="473"/>
                  </a:lnTo>
                  <a:lnTo>
                    <a:pt x="18" y="524"/>
                  </a:lnTo>
                  <a:lnTo>
                    <a:pt x="3" y="558"/>
                  </a:lnTo>
                  <a:lnTo>
                    <a:pt x="0" y="589"/>
                  </a:lnTo>
                  <a:lnTo>
                    <a:pt x="3" y="617"/>
                  </a:lnTo>
                  <a:lnTo>
                    <a:pt x="9" y="629"/>
                  </a:lnTo>
                  <a:lnTo>
                    <a:pt x="18" y="635"/>
                  </a:lnTo>
                  <a:lnTo>
                    <a:pt x="46" y="641"/>
                  </a:lnTo>
                  <a:lnTo>
                    <a:pt x="82" y="641"/>
                  </a:lnTo>
                  <a:lnTo>
                    <a:pt x="122" y="631"/>
                  </a:lnTo>
                  <a:lnTo>
                    <a:pt x="185" y="607"/>
                  </a:lnTo>
                  <a:lnTo>
                    <a:pt x="310" y="512"/>
                  </a:lnTo>
                  <a:lnTo>
                    <a:pt x="328" y="506"/>
                  </a:lnTo>
                  <a:lnTo>
                    <a:pt x="365" y="504"/>
                  </a:lnTo>
                  <a:lnTo>
                    <a:pt x="405" y="506"/>
                  </a:lnTo>
                  <a:lnTo>
                    <a:pt x="423" y="512"/>
                  </a:lnTo>
                  <a:lnTo>
                    <a:pt x="444" y="524"/>
                  </a:lnTo>
                  <a:lnTo>
                    <a:pt x="447" y="534"/>
                  </a:lnTo>
                  <a:lnTo>
                    <a:pt x="444" y="544"/>
                  </a:lnTo>
                  <a:lnTo>
                    <a:pt x="423" y="568"/>
                  </a:lnTo>
                  <a:lnTo>
                    <a:pt x="310" y="647"/>
                  </a:lnTo>
                  <a:lnTo>
                    <a:pt x="216" y="690"/>
                  </a:lnTo>
                  <a:lnTo>
                    <a:pt x="177" y="714"/>
                  </a:lnTo>
                  <a:lnTo>
                    <a:pt x="164" y="726"/>
                  </a:lnTo>
                  <a:lnTo>
                    <a:pt x="155" y="738"/>
                  </a:lnTo>
                  <a:lnTo>
                    <a:pt x="149" y="754"/>
                  </a:lnTo>
                  <a:lnTo>
                    <a:pt x="146" y="785"/>
                  </a:lnTo>
                  <a:lnTo>
                    <a:pt x="152" y="815"/>
                  </a:lnTo>
                  <a:lnTo>
                    <a:pt x="164" y="836"/>
                  </a:lnTo>
                  <a:lnTo>
                    <a:pt x="183" y="854"/>
                  </a:lnTo>
                  <a:lnTo>
                    <a:pt x="209" y="872"/>
                  </a:lnTo>
                  <a:lnTo>
                    <a:pt x="228" y="882"/>
                  </a:lnTo>
                  <a:lnTo>
                    <a:pt x="243" y="884"/>
                  </a:lnTo>
                  <a:lnTo>
                    <a:pt x="258" y="884"/>
                  </a:lnTo>
                  <a:lnTo>
                    <a:pt x="274" y="882"/>
                  </a:lnTo>
                  <a:lnTo>
                    <a:pt x="304" y="860"/>
                  </a:lnTo>
                  <a:lnTo>
                    <a:pt x="383" y="769"/>
                  </a:lnTo>
                  <a:lnTo>
                    <a:pt x="520" y="653"/>
                  </a:lnTo>
                  <a:lnTo>
                    <a:pt x="538" y="641"/>
                  </a:lnTo>
                  <a:lnTo>
                    <a:pt x="587" y="625"/>
                  </a:lnTo>
                  <a:lnTo>
                    <a:pt x="611" y="625"/>
                  </a:lnTo>
                  <a:lnTo>
                    <a:pt x="623" y="629"/>
                  </a:lnTo>
                  <a:lnTo>
                    <a:pt x="635" y="637"/>
                  </a:lnTo>
                  <a:lnTo>
                    <a:pt x="657" y="671"/>
                  </a:lnTo>
                  <a:lnTo>
                    <a:pt x="669" y="698"/>
                  </a:lnTo>
                  <a:lnTo>
                    <a:pt x="738" y="1010"/>
                  </a:lnTo>
                  <a:lnTo>
                    <a:pt x="827" y="1208"/>
                  </a:lnTo>
                  <a:lnTo>
                    <a:pt x="867" y="1273"/>
                  </a:lnTo>
                  <a:lnTo>
                    <a:pt x="900" y="1309"/>
                  </a:lnTo>
                  <a:lnTo>
                    <a:pt x="915" y="1321"/>
                  </a:lnTo>
                  <a:lnTo>
                    <a:pt x="930" y="1327"/>
                  </a:lnTo>
                  <a:lnTo>
                    <a:pt x="946" y="1331"/>
                  </a:lnTo>
                  <a:lnTo>
                    <a:pt x="1059" y="1313"/>
                  </a:lnTo>
                  <a:lnTo>
                    <a:pt x="1214" y="1266"/>
                  </a:lnTo>
                  <a:lnTo>
                    <a:pt x="1398" y="1242"/>
                  </a:lnTo>
                  <a:lnTo>
                    <a:pt x="1697" y="1239"/>
                  </a:lnTo>
                  <a:lnTo>
                    <a:pt x="1755" y="1254"/>
                  </a:lnTo>
                  <a:lnTo>
                    <a:pt x="1836" y="1287"/>
                  </a:lnTo>
                  <a:lnTo>
                    <a:pt x="1886" y="1303"/>
                  </a:lnTo>
                  <a:lnTo>
                    <a:pt x="1907" y="1303"/>
                  </a:lnTo>
                  <a:lnTo>
                    <a:pt x="1943" y="1297"/>
                  </a:lnTo>
                  <a:lnTo>
                    <a:pt x="1977" y="1281"/>
                  </a:lnTo>
                  <a:lnTo>
                    <a:pt x="2001" y="1257"/>
                  </a:lnTo>
                  <a:lnTo>
                    <a:pt x="2016" y="1220"/>
                  </a:lnTo>
                  <a:lnTo>
                    <a:pt x="2022" y="1196"/>
                  </a:lnTo>
                  <a:lnTo>
                    <a:pt x="2031" y="1092"/>
                  </a:lnTo>
                  <a:lnTo>
                    <a:pt x="2022" y="1022"/>
                  </a:lnTo>
                  <a:lnTo>
                    <a:pt x="2013" y="995"/>
                  </a:lnTo>
                  <a:lnTo>
                    <a:pt x="1998" y="973"/>
                  </a:lnTo>
                  <a:lnTo>
                    <a:pt x="1979" y="961"/>
                  </a:lnTo>
                  <a:lnTo>
                    <a:pt x="1955" y="952"/>
                  </a:lnTo>
                  <a:close/>
                </a:path>
              </a:pathLst>
            </a:custGeom>
            <a:solidFill>
              <a:srgbClr val="66FF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grpSp>
        <p:nvGrpSpPr>
          <p:cNvPr id="160" name="Google Shape;160;p6"/>
          <p:cNvGrpSpPr/>
          <p:nvPr/>
        </p:nvGrpSpPr>
        <p:grpSpPr>
          <a:xfrm>
            <a:off x="4443412" y="1785937"/>
            <a:ext cx="4162425" cy="4791075"/>
            <a:chOff x="9459912" y="1830387"/>
            <a:chExt cx="4162425" cy="4791075"/>
          </a:xfrm>
        </p:grpSpPr>
        <p:sp>
          <p:nvSpPr>
            <p:cNvPr id="161" name="Google Shape;161;p6"/>
            <p:cNvSpPr/>
            <p:nvPr/>
          </p:nvSpPr>
          <p:spPr>
            <a:xfrm>
              <a:off x="9986962" y="2573337"/>
              <a:ext cx="776287" cy="1019175"/>
            </a:xfrm>
            <a:custGeom>
              <a:avLst/>
              <a:gdLst/>
              <a:ahLst/>
              <a:cxnLst/>
              <a:rect l="0" t="0" r="0" b="0"/>
              <a:pathLst>
                <a:path w="1469" h="1926" extrusionOk="0">
                  <a:moveTo>
                    <a:pt x="626" y="9"/>
                  </a:moveTo>
                  <a:lnTo>
                    <a:pt x="569" y="0"/>
                  </a:lnTo>
                  <a:lnTo>
                    <a:pt x="264" y="48"/>
                  </a:lnTo>
                  <a:lnTo>
                    <a:pt x="230" y="58"/>
                  </a:lnTo>
                  <a:lnTo>
                    <a:pt x="167" y="91"/>
                  </a:lnTo>
                  <a:lnTo>
                    <a:pt x="139" y="113"/>
                  </a:lnTo>
                  <a:lnTo>
                    <a:pt x="91" y="171"/>
                  </a:lnTo>
                  <a:lnTo>
                    <a:pt x="33" y="287"/>
                  </a:lnTo>
                  <a:lnTo>
                    <a:pt x="8" y="375"/>
                  </a:lnTo>
                  <a:lnTo>
                    <a:pt x="0" y="475"/>
                  </a:lnTo>
                  <a:lnTo>
                    <a:pt x="33" y="775"/>
                  </a:lnTo>
                  <a:lnTo>
                    <a:pt x="113" y="1141"/>
                  </a:lnTo>
                  <a:lnTo>
                    <a:pt x="149" y="1236"/>
                  </a:lnTo>
                  <a:lnTo>
                    <a:pt x="176" y="1284"/>
                  </a:lnTo>
                  <a:lnTo>
                    <a:pt x="291" y="1440"/>
                  </a:lnTo>
                  <a:lnTo>
                    <a:pt x="440" y="1592"/>
                  </a:lnTo>
                  <a:lnTo>
                    <a:pt x="733" y="1834"/>
                  </a:lnTo>
                  <a:lnTo>
                    <a:pt x="830" y="1895"/>
                  </a:lnTo>
                  <a:lnTo>
                    <a:pt x="933" y="1926"/>
                  </a:lnTo>
                  <a:lnTo>
                    <a:pt x="1052" y="1926"/>
                  </a:lnTo>
                  <a:lnTo>
                    <a:pt x="1243" y="1877"/>
                  </a:lnTo>
                  <a:lnTo>
                    <a:pt x="1371" y="1812"/>
                  </a:lnTo>
                  <a:lnTo>
                    <a:pt x="1389" y="1798"/>
                  </a:lnTo>
                  <a:lnTo>
                    <a:pt x="1417" y="1766"/>
                  </a:lnTo>
                  <a:lnTo>
                    <a:pt x="1439" y="1727"/>
                  </a:lnTo>
                  <a:lnTo>
                    <a:pt x="1453" y="1687"/>
                  </a:lnTo>
                  <a:lnTo>
                    <a:pt x="1469" y="1596"/>
                  </a:lnTo>
                  <a:lnTo>
                    <a:pt x="1469" y="1367"/>
                  </a:lnTo>
                  <a:lnTo>
                    <a:pt x="1439" y="1181"/>
                  </a:lnTo>
                  <a:lnTo>
                    <a:pt x="1389" y="1064"/>
                  </a:lnTo>
                  <a:lnTo>
                    <a:pt x="1314" y="973"/>
                  </a:lnTo>
                  <a:lnTo>
                    <a:pt x="1171" y="851"/>
                  </a:lnTo>
                  <a:lnTo>
                    <a:pt x="985" y="748"/>
                  </a:lnTo>
                  <a:lnTo>
                    <a:pt x="961" y="726"/>
                  </a:lnTo>
                  <a:lnTo>
                    <a:pt x="878" y="637"/>
                  </a:lnTo>
                  <a:lnTo>
                    <a:pt x="848" y="589"/>
                  </a:lnTo>
                  <a:lnTo>
                    <a:pt x="824" y="534"/>
                  </a:lnTo>
                  <a:lnTo>
                    <a:pt x="815" y="503"/>
                  </a:lnTo>
                  <a:lnTo>
                    <a:pt x="809" y="467"/>
                  </a:lnTo>
                  <a:lnTo>
                    <a:pt x="797" y="283"/>
                  </a:lnTo>
                  <a:lnTo>
                    <a:pt x="763" y="183"/>
                  </a:lnTo>
                  <a:lnTo>
                    <a:pt x="733" y="119"/>
                  </a:lnTo>
                  <a:lnTo>
                    <a:pt x="696" y="61"/>
                  </a:lnTo>
                  <a:lnTo>
                    <a:pt x="650" y="21"/>
                  </a:lnTo>
                  <a:lnTo>
                    <a:pt x="626" y="9"/>
                  </a:lnTo>
                  <a:close/>
                </a:path>
              </a:pathLst>
            </a:custGeom>
            <a:solidFill>
              <a:srgbClr val="FF33CC"/>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62" name="Google Shape;162;p6"/>
            <p:cNvSpPr/>
            <p:nvPr/>
          </p:nvSpPr>
          <p:spPr>
            <a:xfrm>
              <a:off x="9804400" y="2624137"/>
              <a:ext cx="3522662" cy="2325687"/>
            </a:xfrm>
            <a:custGeom>
              <a:avLst/>
              <a:gdLst/>
              <a:ahLst/>
              <a:cxnLst/>
              <a:rect l="0" t="0" r="0" b="0"/>
              <a:pathLst>
                <a:path w="6658" h="4395" extrusionOk="0">
                  <a:moveTo>
                    <a:pt x="5508" y="449"/>
                  </a:moveTo>
                  <a:lnTo>
                    <a:pt x="5338" y="345"/>
                  </a:lnTo>
                  <a:lnTo>
                    <a:pt x="4983" y="180"/>
                  </a:lnTo>
                  <a:lnTo>
                    <a:pt x="4666" y="95"/>
                  </a:lnTo>
                  <a:lnTo>
                    <a:pt x="4286" y="38"/>
                  </a:lnTo>
                  <a:lnTo>
                    <a:pt x="3887" y="6"/>
                  </a:lnTo>
                  <a:lnTo>
                    <a:pt x="3501" y="0"/>
                  </a:lnTo>
                  <a:lnTo>
                    <a:pt x="2266" y="119"/>
                  </a:lnTo>
                  <a:lnTo>
                    <a:pt x="1956" y="168"/>
                  </a:lnTo>
                  <a:lnTo>
                    <a:pt x="1558" y="257"/>
                  </a:lnTo>
                  <a:lnTo>
                    <a:pt x="1409" y="309"/>
                  </a:lnTo>
                  <a:lnTo>
                    <a:pt x="1215" y="410"/>
                  </a:lnTo>
                  <a:lnTo>
                    <a:pt x="888" y="647"/>
                  </a:lnTo>
                  <a:lnTo>
                    <a:pt x="424" y="1108"/>
                  </a:lnTo>
                  <a:lnTo>
                    <a:pt x="393" y="1151"/>
                  </a:lnTo>
                  <a:lnTo>
                    <a:pt x="266" y="1408"/>
                  </a:lnTo>
                  <a:lnTo>
                    <a:pt x="129" y="1743"/>
                  </a:lnTo>
                  <a:lnTo>
                    <a:pt x="80" y="1932"/>
                  </a:lnTo>
                  <a:lnTo>
                    <a:pt x="10" y="2363"/>
                  </a:lnTo>
                  <a:lnTo>
                    <a:pt x="0" y="2478"/>
                  </a:lnTo>
                  <a:lnTo>
                    <a:pt x="8" y="2704"/>
                  </a:lnTo>
                  <a:lnTo>
                    <a:pt x="83" y="3025"/>
                  </a:lnTo>
                  <a:lnTo>
                    <a:pt x="171" y="3239"/>
                  </a:lnTo>
                  <a:lnTo>
                    <a:pt x="226" y="3339"/>
                  </a:lnTo>
                  <a:lnTo>
                    <a:pt x="363" y="3531"/>
                  </a:lnTo>
                  <a:lnTo>
                    <a:pt x="444" y="3617"/>
                  </a:lnTo>
                  <a:lnTo>
                    <a:pt x="591" y="3735"/>
                  </a:lnTo>
                  <a:lnTo>
                    <a:pt x="886" y="3909"/>
                  </a:lnTo>
                  <a:lnTo>
                    <a:pt x="1281" y="4081"/>
                  </a:lnTo>
                  <a:lnTo>
                    <a:pt x="1790" y="4251"/>
                  </a:lnTo>
                  <a:lnTo>
                    <a:pt x="2117" y="4321"/>
                  </a:lnTo>
                  <a:lnTo>
                    <a:pt x="2428" y="4362"/>
                  </a:lnTo>
                  <a:lnTo>
                    <a:pt x="3629" y="4395"/>
                  </a:lnTo>
                  <a:lnTo>
                    <a:pt x="4182" y="4354"/>
                  </a:lnTo>
                  <a:lnTo>
                    <a:pt x="4456" y="4303"/>
                  </a:lnTo>
                  <a:lnTo>
                    <a:pt x="4626" y="4257"/>
                  </a:lnTo>
                  <a:lnTo>
                    <a:pt x="4937" y="4144"/>
                  </a:lnTo>
                  <a:lnTo>
                    <a:pt x="5082" y="4081"/>
                  </a:lnTo>
                  <a:lnTo>
                    <a:pt x="5606" y="3803"/>
                  </a:lnTo>
                  <a:lnTo>
                    <a:pt x="5724" y="3729"/>
                  </a:lnTo>
                  <a:lnTo>
                    <a:pt x="6047" y="3498"/>
                  </a:lnTo>
                  <a:lnTo>
                    <a:pt x="6226" y="3330"/>
                  </a:lnTo>
                  <a:lnTo>
                    <a:pt x="6372" y="3150"/>
                  </a:lnTo>
                  <a:lnTo>
                    <a:pt x="6485" y="2960"/>
                  </a:lnTo>
                  <a:lnTo>
                    <a:pt x="6567" y="2762"/>
                  </a:lnTo>
                  <a:lnTo>
                    <a:pt x="6640" y="2472"/>
                  </a:lnTo>
                  <a:lnTo>
                    <a:pt x="6652" y="2381"/>
                  </a:lnTo>
                  <a:lnTo>
                    <a:pt x="6658" y="2201"/>
                  </a:lnTo>
                  <a:lnTo>
                    <a:pt x="6636" y="2021"/>
                  </a:lnTo>
                  <a:lnTo>
                    <a:pt x="6567" y="1749"/>
                  </a:lnTo>
                  <a:lnTo>
                    <a:pt x="6446" y="1465"/>
                  </a:lnTo>
                  <a:lnTo>
                    <a:pt x="6335" y="1273"/>
                  </a:lnTo>
                  <a:lnTo>
                    <a:pt x="6214" y="1093"/>
                  </a:lnTo>
                  <a:lnTo>
                    <a:pt x="6004" y="849"/>
                  </a:lnTo>
                  <a:lnTo>
                    <a:pt x="5679" y="568"/>
                  </a:lnTo>
                  <a:lnTo>
                    <a:pt x="5508" y="449"/>
                  </a:lnTo>
                  <a:close/>
                </a:path>
              </a:pathLst>
            </a:custGeom>
            <a:solidFill>
              <a:srgbClr val="776635"/>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63" name="Google Shape;163;p6"/>
            <p:cNvSpPr/>
            <p:nvPr/>
          </p:nvSpPr>
          <p:spPr>
            <a:xfrm>
              <a:off x="9869487" y="2693987"/>
              <a:ext cx="3375025" cy="2203450"/>
            </a:xfrm>
            <a:custGeom>
              <a:avLst/>
              <a:gdLst/>
              <a:ahLst/>
              <a:cxnLst/>
              <a:rect l="0" t="0" r="0" b="0"/>
              <a:pathLst>
                <a:path w="6380" h="4163" extrusionOk="0">
                  <a:moveTo>
                    <a:pt x="6218" y="1396"/>
                  </a:moveTo>
                  <a:lnTo>
                    <a:pt x="6075" y="1157"/>
                  </a:lnTo>
                  <a:lnTo>
                    <a:pt x="5780" y="788"/>
                  </a:lnTo>
                  <a:lnTo>
                    <a:pt x="5495" y="522"/>
                  </a:lnTo>
                  <a:lnTo>
                    <a:pt x="5330" y="409"/>
                  </a:lnTo>
                  <a:lnTo>
                    <a:pt x="5051" y="261"/>
                  </a:lnTo>
                  <a:lnTo>
                    <a:pt x="4632" y="107"/>
                  </a:lnTo>
                  <a:lnTo>
                    <a:pt x="4287" y="40"/>
                  </a:lnTo>
                  <a:lnTo>
                    <a:pt x="4044" y="16"/>
                  </a:lnTo>
                  <a:lnTo>
                    <a:pt x="3792" y="4"/>
                  </a:lnTo>
                  <a:lnTo>
                    <a:pt x="3266" y="0"/>
                  </a:lnTo>
                  <a:lnTo>
                    <a:pt x="2448" y="61"/>
                  </a:lnTo>
                  <a:lnTo>
                    <a:pt x="1830" y="147"/>
                  </a:lnTo>
                  <a:lnTo>
                    <a:pt x="1517" y="217"/>
                  </a:lnTo>
                  <a:lnTo>
                    <a:pt x="1280" y="303"/>
                  </a:lnTo>
                  <a:lnTo>
                    <a:pt x="1149" y="370"/>
                  </a:lnTo>
                  <a:lnTo>
                    <a:pt x="757" y="644"/>
                  </a:lnTo>
                  <a:lnTo>
                    <a:pt x="413" y="983"/>
                  </a:lnTo>
                  <a:lnTo>
                    <a:pt x="276" y="1184"/>
                  </a:lnTo>
                  <a:lnTo>
                    <a:pt x="222" y="1301"/>
                  </a:lnTo>
                  <a:lnTo>
                    <a:pt x="48" y="1825"/>
                  </a:lnTo>
                  <a:lnTo>
                    <a:pt x="12" y="2030"/>
                  </a:lnTo>
                  <a:lnTo>
                    <a:pt x="0" y="2234"/>
                  </a:lnTo>
                  <a:lnTo>
                    <a:pt x="24" y="2570"/>
                  </a:lnTo>
                  <a:lnTo>
                    <a:pt x="93" y="2896"/>
                  </a:lnTo>
                  <a:lnTo>
                    <a:pt x="173" y="3076"/>
                  </a:lnTo>
                  <a:lnTo>
                    <a:pt x="276" y="3232"/>
                  </a:lnTo>
                  <a:lnTo>
                    <a:pt x="404" y="3367"/>
                  </a:lnTo>
                  <a:lnTo>
                    <a:pt x="551" y="3492"/>
                  </a:lnTo>
                  <a:lnTo>
                    <a:pt x="815" y="3662"/>
                  </a:lnTo>
                  <a:lnTo>
                    <a:pt x="1243" y="3855"/>
                  </a:lnTo>
                  <a:lnTo>
                    <a:pt x="1673" y="3998"/>
                  </a:lnTo>
                  <a:lnTo>
                    <a:pt x="2097" y="4087"/>
                  </a:lnTo>
                  <a:lnTo>
                    <a:pt x="2615" y="4142"/>
                  </a:lnTo>
                  <a:lnTo>
                    <a:pt x="3223" y="4163"/>
                  </a:lnTo>
                  <a:lnTo>
                    <a:pt x="3920" y="4126"/>
                  </a:lnTo>
                  <a:lnTo>
                    <a:pt x="4181" y="4093"/>
                  </a:lnTo>
                  <a:lnTo>
                    <a:pt x="4442" y="4031"/>
                  </a:lnTo>
                  <a:lnTo>
                    <a:pt x="4640" y="3964"/>
                  </a:lnTo>
                  <a:lnTo>
                    <a:pt x="5136" y="3711"/>
                  </a:lnTo>
                  <a:lnTo>
                    <a:pt x="5526" y="3468"/>
                  </a:lnTo>
                  <a:lnTo>
                    <a:pt x="5964" y="3162"/>
                  </a:lnTo>
                  <a:lnTo>
                    <a:pt x="6140" y="2982"/>
                  </a:lnTo>
                  <a:lnTo>
                    <a:pt x="6231" y="2829"/>
                  </a:lnTo>
                  <a:lnTo>
                    <a:pt x="6301" y="2647"/>
                  </a:lnTo>
                  <a:lnTo>
                    <a:pt x="6374" y="2265"/>
                  </a:lnTo>
                  <a:lnTo>
                    <a:pt x="6380" y="2177"/>
                  </a:lnTo>
                  <a:lnTo>
                    <a:pt x="6371" y="1859"/>
                  </a:lnTo>
                  <a:lnTo>
                    <a:pt x="6317" y="1631"/>
                  </a:lnTo>
                  <a:lnTo>
                    <a:pt x="6218" y="1396"/>
                  </a:lnTo>
                  <a:close/>
                </a:path>
              </a:pathLst>
            </a:custGeom>
            <a:solidFill>
              <a:srgbClr val="B1985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64" name="Google Shape;164;p6"/>
            <p:cNvSpPr/>
            <p:nvPr/>
          </p:nvSpPr>
          <p:spPr>
            <a:xfrm>
              <a:off x="12044362" y="3689350"/>
              <a:ext cx="984250" cy="828675"/>
            </a:xfrm>
            <a:custGeom>
              <a:avLst/>
              <a:gdLst/>
              <a:ahLst/>
              <a:cxnLst/>
              <a:rect l="0" t="0" r="0" b="0"/>
              <a:pathLst>
                <a:path w="1861" h="1568" extrusionOk="0">
                  <a:moveTo>
                    <a:pt x="888" y="37"/>
                  </a:moveTo>
                  <a:lnTo>
                    <a:pt x="812" y="4"/>
                  </a:lnTo>
                  <a:lnTo>
                    <a:pt x="797" y="0"/>
                  </a:lnTo>
                  <a:lnTo>
                    <a:pt x="785" y="0"/>
                  </a:lnTo>
                  <a:lnTo>
                    <a:pt x="773" y="4"/>
                  </a:lnTo>
                  <a:lnTo>
                    <a:pt x="466" y="144"/>
                  </a:lnTo>
                  <a:lnTo>
                    <a:pt x="362" y="202"/>
                  </a:lnTo>
                  <a:lnTo>
                    <a:pt x="146" y="370"/>
                  </a:lnTo>
                  <a:lnTo>
                    <a:pt x="24" y="498"/>
                  </a:lnTo>
                  <a:lnTo>
                    <a:pt x="10" y="520"/>
                  </a:lnTo>
                  <a:lnTo>
                    <a:pt x="0" y="546"/>
                  </a:lnTo>
                  <a:lnTo>
                    <a:pt x="0" y="559"/>
                  </a:lnTo>
                  <a:lnTo>
                    <a:pt x="6" y="577"/>
                  </a:lnTo>
                  <a:lnTo>
                    <a:pt x="12" y="586"/>
                  </a:lnTo>
                  <a:lnTo>
                    <a:pt x="16" y="599"/>
                  </a:lnTo>
                  <a:lnTo>
                    <a:pt x="16" y="619"/>
                  </a:lnTo>
                  <a:lnTo>
                    <a:pt x="12" y="629"/>
                  </a:lnTo>
                  <a:lnTo>
                    <a:pt x="18" y="647"/>
                  </a:lnTo>
                  <a:lnTo>
                    <a:pt x="28" y="663"/>
                  </a:lnTo>
                  <a:lnTo>
                    <a:pt x="70" y="708"/>
                  </a:lnTo>
                  <a:lnTo>
                    <a:pt x="517" y="1084"/>
                  </a:lnTo>
                  <a:lnTo>
                    <a:pt x="967" y="1562"/>
                  </a:lnTo>
                  <a:lnTo>
                    <a:pt x="979" y="1568"/>
                  </a:lnTo>
                  <a:lnTo>
                    <a:pt x="995" y="1568"/>
                  </a:lnTo>
                  <a:lnTo>
                    <a:pt x="1013" y="1562"/>
                  </a:lnTo>
                  <a:lnTo>
                    <a:pt x="1037" y="1550"/>
                  </a:lnTo>
                  <a:lnTo>
                    <a:pt x="1068" y="1529"/>
                  </a:lnTo>
                  <a:lnTo>
                    <a:pt x="1356" y="1248"/>
                  </a:lnTo>
                  <a:lnTo>
                    <a:pt x="1740" y="1001"/>
                  </a:lnTo>
                  <a:lnTo>
                    <a:pt x="1825" y="934"/>
                  </a:lnTo>
                  <a:lnTo>
                    <a:pt x="1843" y="922"/>
                  </a:lnTo>
                  <a:lnTo>
                    <a:pt x="1855" y="910"/>
                  </a:lnTo>
                  <a:lnTo>
                    <a:pt x="1861" y="898"/>
                  </a:lnTo>
                  <a:lnTo>
                    <a:pt x="1861" y="882"/>
                  </a:lnTo>
                  <a:lnTo>
                    <a:pt x="1859" y="866"/>
                  </a:lnTo>
                  <a:lnTo>
                    <a:pt x="1819" y="791"/>
                  </a:lnTo>
                  <a:lnTo>
                    <a:pt x="1768" y="726"/>
                  </a:lnTo>
                  <a:lnTo>
                    <a:pt x="1621" y="580"/>
                  </a:lnTo>
                  <a:lnTo>
                    <a:pt x="1298" y="312"/>
                  </a:lnTo>
                  <a:lnTo>
                    <a:pt x="1007" y="105"/>
                  </a:lnTo>
                  <a:lnTo>
                    <a:pt x="888" y="37"/>
                  </a:lnTo>
                  <a:close/>
                </a:path>
              </a:pathLst>
            </a:custGeom>
            <a:solidFill>
              <a:srgbClr val="B2B2B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65" name="Google Shape;165;p6"/>
            <p:cNvSpPr/>
            <p:nvPr/>
          </p:nvSpPr>
          <p:spPr>
            <a:xfrm>
              <a:off x="12071350" y="3730625"/>
              <a:ext cx="914400" cy="749300"/>
            </a:xfrm>
            <a:custGeom>
              <a:avLst/>
              <a:gdLst/>
              <a:ahLst/>
              <a:cxnLst/>
              <a:rect l="0" t="0" r="0" b="0"/>
              <a:pathLst>
                <a:path w="1728" h="1416" extrusionOk="0">
                  <a:moveTo>
                    <a:pt x="705" y="0"/>
                  </a:moveTo>
                  <a:lnTo>
                    <a:pt x="535" y="89"/>
                  </a:lnTo>
                  <a:lnTo>
                    <a:pt x="346" y="192"/>
                  </a:lnTo>
                  <a:lnTo>
                    <a:pt x="128" y="354"/>
                  </a:lnTo>
                  <a:lnTo>
                    <a:pt x="100" y="386"/>
                  </a:lnTo>
                  <a:lnTo>
                    <a:pt x="73" y="410"/>
                  </a:lnTo>
                  <a:lnTo>
                    <a:pt x="51" y="434"/>
                  </a:lnTo>
                  <a:lnTo>
                    <a:pt x="25" y="471"/>
                  </a:lnTo>
                  <a:lnTo>
                    <a:pt x="12" y="483"/>
                  </a:lnTo>
                  <a:lnTo>
                    <a:pt x="3" y="489"/>
                  </a:lnTo>
                  <a:lnTo>
                    <a:pt x="0" y="495"/>
                  </a:lnTo>
                  <a:lnTo>
                    <a:pt x="0" y="501"/>
                  </a:lnTo>
                  <a:lnTo>
                    <a:pt x="37" y="548"/>
                  </a:lnTo>
                  <a:lnTo>
                    <a:pt x="49" y="560"/>
                  </a:lnTo>
                  <a:lnTo>
                    <a:pt x="438" y="868"/>
                  </a:lnTo>
                  <a:lnTo>
                    <a:pt x="784" y="1267"/>
                  </a:lnTo>
                  <a:lnTo>
                    <a:pt x="867" y="1390"/>
                  </a:lnTo>
                  <a:lnTo>
                    <a:pt x="888" y="1408"/>
                  </a:lnTo>
                  <a:lnTo>
                    <a:pt x="913" y="1416"/>
                  </a:lnTo>
                  <a:lnTo>
                    <a:pt x="939" y="1416"/>
                  </a:lnTo>
                  <a:lnTo>
                    <a:pt x="955" y="1414"/>
                  </a:lnTo>
                  <a:lnTo>
                    <a:pt x="1006" y="1380"/>
                  </a:lnTo>
                  <a:lnTo>
                    <a:pt x="1040" y="1349"/>
                  </a:lnTo>
                  <a:lnTo>
                    <a:pt x="1155" y="1222"/>
                  </a:lnTo>
                  <a:lnTo>
                    <a:pt x="1240" y="1141"/>
                  </a:lnTo>
                  <a:lnTo>
                    <a:pt x="1690" y="819"/>
                  </a:lnTo>
                  <a:lnTo>
                    <a:pt x="1710" y="813"/>
                  </a:lnTo>
                  <a:lnTo>
                    <a:pt x="1728" y="803"/>
                  </a:lnTo>
                  <a:lnTo>
                    <a:pt x="1728" y="795"/>
                  </a:lnTo>
                  <a:lnTo>
                    <a:pt x="1716" y="767"/>
                  </a:lnTo>
                  <a:lnTo>
                    <a:pt x="1678" y="712"/>
                  </a:lnTo>
                  <a:lnTo>
                    <a:pt x="1460" y="492"/>
                  </a:lnTo>
                  <a:lnTo>
                    <a:pt x="1147" y="248"/>
                  </a:lnTo>
                  <a:lnTo>
                    <a:pt x="858" y="50"/>
                  </a:lnTo>
                  <a:lnTo>
                    <a:pt x="794" y="16"/>
                  </a:lnTo>
                  <a:lnTo>
                    <a:pt x="742" y="0"/>
                  </a:lnTo>
                  <a:lnTo>
                    <a:pt x="705" y="0"/>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66" name="Google Shape;166;p6"/>
            <p:cNvSpPr/>
            <p:nvPr/>
          </p:nvSpPr>
          <p:spPr>
            <a:xfrm>
              <a:off x="12139612" y="5076825"/>
              <a:ext cx="792162" cy="935037"/>
            </a:xfrm>
            <a:custGeom>
              <a:avLst/>
              <a:gdLst/>
              <a:ahLst/>
              <a:cxnLst/>
              <a:rect l="0" t="0" r="0" b="0"/>
              <a:pathLst>
                <a:path w="1496" h="1767" extrusionOk="0">
                  <a:moveTo>
                    <a:pt x="954" y="6"/>
                  </a:moveTo>
                  <a:lnTo>
                    <a:pt x="912" y="0"/>
                  </a:lnTo>
                  <a:lnTo>
                    <a:pt x="830" y="2"/>
                  </a:lnTo>
                  <a:lnTo>
                    <a:pt x="797" y="12"/>
                  </a:lnTo>
                  <a:lnTo>
                    <a:pt x="766" y="27"/>
                  </a:lnTo>
                  <a:lnTo>
                    <a:pt x="739" y="49"/>
                  </a:lnTo>
                  <a:lnTo>
                    <a:pt x="696" y="113"/>
                  </a:lnTo>
                  <a:lnTo>
                    <a:pt x="662" y="198"/>
                  </a:lnTo>
                  <a:lnTo>
                    <a:pt x="641" y="299"/>
                  </a:lnTo>
                  <a:lnTo>
                    <a:pt x="638" y="421"/>
                  </a:lnTo>
                  <a:lnTo>
                    <a:pt x="742" y="1016"/>
                  </a:lnTo>
                  <a:lnTo>
                    <a:pt x="769" y="1107"/>
                  </a:lnTo>
                  <a:lnTo>
                    <a:pt x="785" y="1144"/>
                  </a:lnTo>
                  <a:lnTo>
                    <a:pt x="821" y="1273"/>
                  </a:lnTo>
                  <a:lnTo>
                    <a:pt x="827" y="1327"/>
                  </a:lnTo>
                  <a:lnTo>
                    <a:pt x="827" y="1376"/>
                  </a:lnTo>
                  <a:lnTo>
                    <a:pt x="821" y="1394"/>
                  </a:lnTo>
                  <a:lnTo>
                    <a:pt x="815" y="1406"/>
                  </a:lnTo>
                  <a:lnTo>
                    <a:pt x="803" y="1415"/>
                  </a:lnTo>
                  <a:lnTo>
                    <a:pt x="785" y="1419"/>
                  </a:lnTo>
                  <a:lnTo>
                    <a:pt x="760" y="1413"/>
                  </a:lnTo>
                  <a:lnTo>
                    <a:pt x="694" y="1376"/>
                  </a:lnTo>
                  <a:lnTo>
                    <a:pt x="575" y="1291"/>
                  </a:lnTo>
                  <a:lnTo>
                    <a:pt x="365" y="1162"/>
                  </a:lnTo>
                  <a:lnTo>
                    <a:pt x="310" y="1147"/>
                  </a:lnTo>
                  <a:lnTo>
                    <a:pt x="282" y="1144"/>
                  </a:lnTo>
                  <a:lnTo>
                    <a:pt x="250" y="1147"/>
                  </a:lnTo>
                  <a:lnTo>
                    <a:pt x="176" y="1172"/>
                  </a:lnTo>
                  <a:lnTo>
                    <a:pt x="103" y="1208"/>
                  </a:lnTo>
                  <a:lnTo>
                    <a:pt x="46" y="1248"/>
                  </a:lnTo>
                  <a:lnTo>
                    <a:pt x="28" y="1263"/>
                  </a:lnTo>
                  <a:lnTo>
                    <a:pt x="14" y="1279"/>
                  </a:lnTo>
                  <a:lnTo>
                    <a:pt x="6" y="1293"/>
                  </a:lnTo>
                  <a:lnTo>
                    <a:pt x="0" y="1312"/>
                  </a:lnTo>
                  <a:lnTo>
                    <a:pt x="0" y="1327"/>
                  </a:lnTo>
                  <a:lnTo>
                    <a:pt x="2" y="1346"/>
                  </a:lnTo>
                  <a:lnTo>
                    <a:pt x="24" y="1376"/>
                  </a:lnTo>
                  <a:lnTo>
                    <a:pt x="46" y="1391"/>
                  </a:lnTo>
                  <a:lnTo>
                    <a:pt x="109" y="1415"/>
                  </a:lnTo>
                  <a:lnTo>
                    <a:pt x="355" y="1473"/>
                  </a:lnTo>
                  <a:lnTo>
                    <a:pt x="446" y="1516"/>
                  </a:lnTo>
                  <a:lnTo>
                    <a:pt x="678" y="1694"/>
                  </a:lnTo>
                  <a:lnTo>
                    <a:pt x="757" y="1739"/>
                  </a:lnTo>
                  <a:lnTo>
                    <a:pt x="791" y="1751"/>
                  </a:lnTo>
                  <a:lnTo>
                    <a:pt x="854" y="1767"/>
                  </a:lnTo>
                  <a:lnTo>
                    <a:pt x="882" y="1767"/>
                  </a:lnTo>
                  <a:lnTo>
                    <a:pt x="908" y="1763"/>
                  </a:lnTo>
                  <a:lnTo>
                    <a:pt x="930" y="1757"/>
                  </a:lnTo>
                  <a:lnTo>
                    <a:pt x="952" y="1745"/>
                  </a:lnTo>
                  <a:lnTo>
                    <a:pt x="967" y="1730"/>
                  </a:lnTo>
                  <a:lnTo>
                    <a:pt x="979" y="1712"/>
                  </a:lnTo>
                  <a:lnTo>
                    <a:pt x="991" y="1660"/>
                  </a:lnTo>
                  <a:lnTo>
                    <a:pt x="988" y="1559"/>
                  </a:lnTo>
                  <a:lnTo>
                    <a:pt x="985" y="1425"/>
                  </a:lnTo>
                  <a:lnTo>
                    <a:pt x="912" y="558"/>
                  </a:lnTo>
                  <a:lnTo>
                    <a:pt x="912" y="518"/>
                  </a:lnTo>
                  <a:lnTo>
                    <a:pt x="918" y="512"/>
                  </a:lnTo>
                  <a:lnTo>
                    <a:pt x="930" y="512"/>
                  </a:lnTo>
                  <a:lnTo>
                    <a:pt x="946" y="516"/>
                  </a:lnTo>
                  <a:lnTo>
                    <a:pt x="994" y="540"/>
                  </a:lnTo>
                  <a:lnTo>
                    <a:pt x="1168" y="662"/>
                  </a:lnTo>
                  <a:lnTo>
                    <a:pt x="1295" y="793"/>
                  </a:lnTo>
                  <a:lnTo>
                    <a:pt x="1320" y="808"/>
                  </a:lnTo>
                  <a:lnTo>
                    <a:pt x="1340" y="814"/>
                  </a:lnTo>
                  <a:lnTo>
                    <a:pt x="1362" y="814"/>
                  </a:lnTo>
                  <a:lnTo>
                    <a:pt x="1384" y="808"/>
                  </a:lnTo>
                  <a:lnTo>
                    <a:pt x="1405" y="796"/>
                  </a:lnTo>
                  <a:lnTo>
                    <a:pt x="1441" y="763"/>
                  </a:lnTo>
                  <a:lnTo>
                    <a:pt x="1457" y="738"/>
                  </a:lnTo>
                  <a:lnTo>
                    <a:pt x="1477" y="678"/>
                  </a:lnTo>
                  <a:lnTo>
                    <a:pt x="1496" y="546"/>
                  </a:lnTo>
                  <a:lnTo>
                    <a:pt x="1487" y="384"/>
                  </a:lnTo>
                  <a:lnTo>
                    <a:pt x="1471" y="336"/>
                  </a:lnTo>
                  <a:lnTo>
                    <a:pt x="1451" y="293"/>
                  </a:lnTo>
                  <a:lnTo>
                    <a:pt x="1420" y="253"/>
                  </a:lnTo>
                  <a:lnTo>
                    <a:pt x="1334" y="180"/>
                  </a:lnTo>
                  <a:lnTo>
                    <a:pt x="1286" y="146"/>
                  </a:lnTo>
                  <a:lnTo>
                    <a:pt x="1130" y="63"/>
                  </a:lnTo>
                  <a:lnTo>
                    <a:pt x="954" y="6"/>
                  </a:lnTo>
                  <a:close/>
                </a:path>
              </a:pathLst>
            </a:custGeom>
            <a:solidFill>
              <a:srgbClr val="CCFF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67" name="Google Shape;167;p6"/>
            <p:cNvSpPr/>
            <p:nvPr/>
          </p:nvSpPr>
          <p:spPr>
            <a:xfrm>
              <a:off x="11811000" y="5124450"/>
              <a:ext cx="792162" cy="935037"/>
            </a:xfrm>
            <a:custGeom>
              <a:avLst/>
              <a:gdLst/>
              <a:ahLst/>
              <a:cxnLst/>
              <a:rect l="0" t="0" r="0" b="0"/>
              <a:pathLst>
                <a:path w="1496" h="1767" extrusionOk="0">
                  <a:moveTo>
                    <a:pt x="1130" y="65"/>
                  </a:moveTo>
                  <a:lnTo>
                    <a:pt x="1084" y="46"/>
                  </a:lnTo>
                  <a:lnTo>
                    <a:pt x="954" y="6"/>
                  </a:lnTo>
                  <a:lnTo>
                    <a:pt x="912" y="0"/>
                  </a:lnTo>
                  <a:lnTo>
                    <a:pt x="830" y="4"/>
                  </a:lnTo>
                  <a:lnTo>
                    <a:pt x="796" y="12"/>
                  </a:lnTo>
                  <a:lnTo>
                    <a:pt x="765" y="28"/>
                  </a:lnTo>
                  <a:lnTo>
                    <a:pt x="739" y="49"/>
                  </a:lnTo>
                  <a:lnTo>
                    <a:pt x="696" y="113"/>
                  </a:lnTo>
                  <a:lnTo>
                    <a:pt x="678" y="152"/>
                  </a:lnTo>
                  <a:lnTo>
                    <a:pt x="650" y="247"/>
                  </a:lnTo>
                  <a:lnTo>
                    <a:pt x="640" y="299"/>
                  </a:lnTo>
                  <a:lnTo>
                    <a:pt x="638" y="421"/>
                  </a:lnTo>
                  <a:lnTo>
                    <a:pt x="741" y="1016"/>
                  </a:lnTo>
                  <a:lnTo>
                    <a:pt x="796" y="1182"/>
                  </a:lnTo>
                  <a:lnTo>
                    <a:pt x="820" y="1273"/>
                  </a:lnTo>
                  <a:lnTo>
                    <a:pt x="826" y="1328"/>
                  </a:lnTo>
                  <a:lnTo>
                    <a:pt x="826" y="1376"/>
                  </a:lnTo>
                  <a:lnTo>
                    <a:pt x="820" y="1395"/>
                  </a:lnTo>
                  <a:lnTo>
                    <a:pt x="814" y="1407"/>
                  </a:lnTo>
                  <a:lnTo>
                    <a:pt x="802" y="1416"/>
                  </a:lnTo>
                  <a:lnTo>
                    <a:pt x="784" y="1419"/>
                  </a:lnTo>
                  <a:lnTo>
                    <a:pt x="759" y="1413"/>
                  </a:lnTo>
                  <a:lnTo>
                    <a:pt x="729" y="1398"/>
                  </a:lnTo>
                  <a:lnTo>
                    <a:pt x="364" y="1163"/>
                  </a:lnTo>
                  <a:lnTo>
                    <a:pt x="309" y="1148"/>
                  </a:lnTo>
                  <a:lnTo>
                    <a:pt x="282" y="1145"/>
                  </a:lnTo>
                  <a:lnTo>
                    <a:pt x="249" y="1148"/>
                  </a:lnTo>
                  <a:lnTo>
                    <a:pt x="176" y="1172"/>
                  </a:lnTo>
                  <a:lnTo>
                    <a:pt x="103" y="1208"/>
                  </a:lnTo>
                  <a:lnTo>
                    <a:pt x="45" y="1248"/>
                  </a:lnTo>
                  <a:lnTo>
                    <a:pt x="27" y="1263"/>
                  </a:lnTo>
                  <a:lnTo>
                    <a:pt x="14" y="1279"/>
                  </a:lnTo>
                  <a:lnTo>
                    <a:pt x="6" y="1294"/>
                  </a:lnTo>
                  <a:lnTo>
                    <a:pt x="0" y="1312"/>
                  </a:lnTo>
                  <a:lnTo>
                    <a:pt x="0" y="1328"/>
                  </a:lnTo>
                  <a:lnTo>
                    <a:pt x="2" y="1346"/>
                  </a:lnTo>
                  <a:lnTo>
                    <a:pt x="12" y="1362"/>
                  </a:lnTo>
                  <a:lnTo>
                    <a:pt x="24" y="1376"/>
                  </a:lnTo>
                  <a:lnTo>
                    <a:pt x="45" y="1392"/>
                  </a:lnTo>
                  <a:lnTo>
                    <a:pt x="109" y="1416"/>
                  </a:lnTo>
                  <a:lnTo>
                    <a:pt x="355" y="1474"/>
                  </a:lnTo>
                  <a:lnTo>
                    <a:pt x="446" y="1516"/>
                  </a:lnTo>
                  <a:lnTo>
                    <a:pt x="720" y="1722"/>
                  </a:lnTo>
                  <a:lnTo>
                    <a:pt x="790" y="1752"/>
                  </a:lnTo>
                  <a:lnTo>
                    <a:pt x="854" y="1767"/>
                  </a:lnTo>
                  <a:lnTo>
                    <a:pt x="882" y="1767"/>
                  </a:lnTo>
                  <a:lnTo>
                    <a:pt x="908" y="1764"/>
                  </a:lnTo>
                  <a:lnTo>
                    <a:pt x="930" y="1758"/>
                  </a:lnTo>
                  <a:lnTo>
                    <a:pt x="951" y="1746"/>
                  </a:lnTo>
                  <a:lnTo>
                    <a:pt x="967" y="1730"/>
                  </a:lnTo>
                  <a:lnTo>
                    <a:pt x="979" y="1712"/>
                  </a:lnTo>
                  <a:lnTo>
                    <a:pt x="991" y="1660"/>
                  </a:lnTo>
                  <a:lnTo>
                    <a:pt x="991" y="1596"/>
                  </a:lnTo>
                  <a:lnTo>
                    <a:pt x="969" y="1172"/>
                  </a:lnTo>
                  <a:lnTo>
                    <a:pt x="912" y="559"/>
                  </a:lnTo>
                  <a:lnTo>
                    <a:pt x="912" y="519"/>
                  </a:lnTo>
                  <a:lnTo>
                    <a:pt x="918" y="513"/>
                  </a:lnTo>
                  <a:lnTo>
                    <a:pt x="930" y="513"/>
                  </a:lnTo>
                  <a:lnTo>
                    <a:pt x="945" y="516"/>
                  </a:lnTo>
                  <a:lnTo>
                    <a:pt x="993" y="540"/>
                  </a:lnTo>
                  <a:lnTo>
                    <a:pt x="1167" y="662"/>
                  </a:lnTo>
                  <a:lnTo>
                    <a:pt x="1270" y="773"/>
                  </a:lnTo>
                  <a:lnTo>
                    <a:pt x="1294" y="794"/>
                  </a:lnTo>
                  <a:lnTo>
                    <a:pt x="1320" y="809"/>
                  </a:lnTo>
                  <a:lnTo>
                    <a:pt x="1340" y="815"/>
                  </a:lnTo>
                  <a:lnTo>
                    <a:pt x="1362" y="815"/>
                  </a:lnTo>
                  <a:lnTo>
                    <a:pt x="1383" y="809"/>
                  </a:lnTo>
                  <a:lnTo>
                    <a:pt x="1405" y="797"/>
                  </a:lnTo>
                  <a:lnTo>
                    <a:pt x="1441" y="763"/>
                  </a:lnTo>
                  <a:lnTo>
                    <a:pt x="1456" y="739"/>
                  </a:lnTo>
                  <a:lnTo>
                    <a:pt x="1477" y="678"/>
                  </a:lnTo>
                  <a:lnTo>
                    <a:pt x="1496" y="546"/>
                  </a:lnTo>
                  <a:lnTo>
                    <a:pt x="1486" y="385"/>
                  </a:lnTo>
                  <a:lnTo>
                    <a:pt x="1471" y="336"/>
                  </a:lnTo>
                  <a:lnTo>
                    <a:pt x="1450" y="293"/>
                  </a:lnTo>
                  <a:lnTo>
                    <a:pt x="1419" y="253"/>
                  </a:lnTo>
                  <a:lnTo>
                    <a:pt x="1334" y="180"/>
                  </a:lnTo>
                  <a:lnTo>
                    <a:pt x="1130" y="65"/>
                  </a:lnTo>
                  <a:close/>
                </a:path>
              </a:pathLst>
            </a:custGeom>
            <a:solidFill>
              <a:srgbClr val="CCFF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68" name="Google Shape;168;p6"/>
            <p:cNvSpPr/>
            <p:nvPr/>
          </p:nvSpPr>
          <p:spPr>
            <a:xfrm>
              <a:off x="12066587" y="5507037"/>
              <a:ext cx="1516062" cy="1114425"/>
            </a:xfrm>
            <a:custGeom>
              <a:avLst/>
              <a:gdLst/>
              <a:ahLst/>
              <a:cxnLst/>
              <a:rect l="0" t="0" r="0" b="0"/>
              <a:pathLst>
                <a:path w="2865" h="2106" extrusionOk="0">
                  <a:moveTo>
                    <a:pt x="2025" y="303"/>
                  </a:moveTo>
                  <a:lnTo>
                    <a:pt x="1497" y="422"/>
                  </a:lnTo>
                  <a:lnTo>
                    <a:pt x="1140" y="459"/>
                  </a:lnTo>
                  <a:lnTo>
                    <a:pt x="593" y="0"/>
                  </a:lnTo>
                  <a:lnTo>
                    <a:pt x="419" y="38"/>
                  </a:lnTo>
                  <a:lnTo>
                    <a:pt x="183" y="651"/>
                  </a:lnTo>
                  <a:lnTo>
                    <a:pt x="100" y="1026"/>
                  </a:lnTo>
                  <a:lnTo>
                    <a:pt x="0" y="1099"/>
                  </a:lnTo>
                  <a:lnTo>
                    <a:pt x="9" y="1191"/>
                  </a:lnTo>
                  <a:lnTo>
                    <a:pt x="109" y="1218"/>
                  </a:lnTo>
                  <a:lnTo>
                    <a:pt x="237" y="1191"/>
                  </a:lnTo>
                  <a:lnTo>
                    <a:pt x="264" y="1108"/>
                  </a:lnTo>
                  <a:lnTo>
                    <a:pt x="228" y="1053"/>
                  </a:lnTo>
                  <a:lnTo>
                    <a:pt x="195" y="1038"/>
                  </a:lnTo>
                  <a:lnTo>
                    <a:pt x="173" y="1032"/>
                  </a:lnTo>
                  <a:lnTo>
                    <a:pt x="171" y="1032"/>
                  </a:lnTo>
                  <a:lnTo>
                    <a:pt x="171" y="1029"/>
                  </a:lnTo>
                  <a:lnTo>
                    <a:pt x="183" y="1017"/>
                  </a:lnTo>
                  <a:lnTo>
                    <a:pt x="237" y="742"/>
                  </a:lnTo>
                  <a:lnTo>
                    <a:pt x="355" y="422"/>
                  </a:lnTo>
                  <a:lnTo>
                    <a:pt x="529" y="56"/>
                  </a:lnTo>
                  <a:lnTo>
                    <a:pt x="857" y="376"/>
                  </a:lnTo>
                  <a:lnTo>
                    <a:pt x="1021" y="550"/>
                  </a:lnTo>
                  <a:lnTo>
                    <a:pt x="958" y="1062"/>
                  </a:lnTo>
                  <a:lnTo>
                    <a:pt x="876" y="1594"/>
                  </a:lnTo>
                  <a:lnTo>
                    <a:pt x="857" y="1914"/>
                  </a:lnTo>
                  <a:lnTo>
                    <a:pt x="766" y="1960"/>
                  </a:lnTo>
                  <a:lnTo>
                    <a:pt x="748" y="2051"/>
                  </a:lnTo>
                  <a:lnTo>
                    <a:pt x="831" y="2106"/>
                  </a:lnTo>
                  <a:lnTo>
                    <a:pt x="1013" y="2088"/>
                  </a:lnTo>
                  <a:lnTo>
                    <a:pt x="1122" y="2005"/>
                  </a:lnTo>
                  <a:lnTo>
                    <a:pt x="1059" y="1922"/>
                  </a:lnTo>
                  <a:lnTo>
                    <a:pt x="985" y="1904"/>
                  </a:lnTo>
                  <a:lnTo>
                    <a:pt x="994" y="1557"/>
                  </a:lnTo>
                  <a:lnTo>
                    <a:pt x="1049" y="1044"/>
                  </a:lnTo>
                  <a:lnTo>
                    <a:pt x="1059" y="1001"/>
                  </a:lnTo>
                  <a:lnTo>
                    <a:pt x="1089" y="754"/>
                  </a:lnTo>
                  <a:lnTo>
                    <a:pt x="1089" y="657"/>
                  </a:lnTo>
                  <a:lnTo>
                    <a:pt x="1098" y="635"/>
                  </a:lnTo>
                  <a:lnTo>
                    <a:pt x="1104" y="625"/>
                  </a:lnTo>
                  <a:lnTo>
                    <a:pt x="1150" y="577"/>
                  </a:lnTo>
                  <a:lnTo>
                    <a:pt x="2153" y="376"/>
                  </a:lnTo>
                  <a:lnTo>
                    <a:pt x="2317" y="659"/>
                  </a:lnTo>
                  <a:lnTo>
                    <a:pt x="2591" y="1521"/>
                  </a:lnTo>
                  <a:lnTo>
                    <a:pt x="2508" y="1602"/>
                  </a:lnTo>
                  <a:lnTo>
                    <a:pt x="2500" y="1703"/>
                  </a:lnTo>
                  <a:lnTo>
                    <a:pt x="2627" y="1730"/>
                  </a:lnTo>
                  <a:lnTo>
                    <a:pt x="2773" y="1694"/>
                  </a:lnTo>
                  <a:lnTo>
                    <a:pt x="2865" y="1594"/>
                  </a:lnTo>
                  <a:lnTo>
                    <a:pt x="2809" y="1511"/>
                  </a:lnTo>
                  <a:lnTo>
                    <a:pt x="2682" y="1511"/>
                  </a:lnTo>
                  <a:lnTo>
                    <a:pt x="2573" y="1181"/>
                  </a:lnTo>
                  <a:lnTo>
                    <a:pt x="2472" y="742"/>
                  </a:lnTo>
                  <a:lnTo>
                    <a:pt x="2262" y="376"/>
                  </a:lnTo>
                  <a:lnTo>
                    <a:pt x="2199" y="285"/>
                  </a:lnTo>
                  <a:lnTo>
                    <a:pt x="2025" y="303"/>
                  </a:lnTo>
                  <a:close/>
                </a:path>
              </a:pathLst>
            </a:custGeom>
            <a:solidFill>
              <a:srgbClr val="CC99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69" name="Google Shape;169;p6"/>
            <p:cNvSpPr/>
            <p:nvPr/>
          </p:nvSpPr>
          <p:spPr>
            <a:xfrm>
              <a:off x="12182475" y="5346700"/>
              <a:ext cx="1235075" cy="538162"/>
            </a:xfrm>
            <a:custGeom>
              <a:avLst/>
              <a:gdLst/>
              <a:ahLst/>
              <a:cxnLst/>
              <a:rect l="0" t="0" r="0" b="0"/>
              <a:pathLst>
                <a:path w="2332" h="1016" extrusionOk="0">
                  <a:moveTo>
                    <a:pt x="1432" y="10"/>
                  </a:moveTo>
                  <a:lnTo>
                    <a:pt x="1375" y="0"/>
                  </a:lnTo>
                  <a:lnTo>
                    <a:pt x="1167" y="6"/>
                  </a:lnTo>
                  <a:lnTo>
                    <a:pt x="267" y="95"/>
                  </a:lnTo>
                  <a:lnTo>
                    <a:pt x="140" y="122"/>
                  </a:lnTo>
                  <a:lnTo>
                    <a:pt x="51" y="152"/>
                  </a:lnTo>
                  <a:lnTo>
                    <a:pt x="24" y="168"/>
                  </a:lnTo>
                  <a:lnTo>
                    <a:pt x="6" y="186"/>
                  </a:lnTo>
                  <a:lnTo>
                    <a:pt x="0" y="211"/>
                  </a:lnTo>
                  <a:lnTo>
                    <a:pt x="0" y="241"/>
                  </a:lnTo>
                  <a:lnTo>
                    <a:pt x="12" y="275"/>
                  </a:lnTo>
                  <a:lnTo>
                    <a:pt x="33" y="314"/>
                  </a:lnTo>
                  <a:lnTo>
                    <a:pt x="51" y="340"/>
                  </a:lnTo>
                  <a:lnTo>
                    <a:pt x="130" y="433"/>
                  </a:lnTo>
                  <a:lnTo>
                    <a:pt x="580" y="846"/>
                  </a:lnTo>
                  <a:lnTo>
                    <a:pt x="729" y="955"/>
                  </a:lnTo>
                  <a:lnTo>
                    <a:pt x="812" y="998"/>
                  </a:lnTo>
                  <a:lnTo>
                    <a:pt x="846" y="1010"/>
                  </a:lnTo>
                  <a:lnTo>
                    <a:pt x="872" y="1016"/>
                  </a:lnTo>
                  <a:lnTo>
                    <a:pt x="961" y="1014"/>
                  </a:lnTo>
                  <a:lnTo>
                    <a:pt x="1003" y="1008"/>
                  </a:lnTo>
                  <a:lnTo>
                    <a:pt x="1030" y="1001"/>
                  </a:lnTo>
                  <a:lnTo>
                    <a:pt x="1058" y="998"/>
                  </a:lnTo>
                  <a:lnTo>
                    <a:pt x="1742" y="842"/>
                  </a:lnTo>
                  <a:lnTo>
                    <a:pt x="2244" y="761"/>
                  </a:lnTo>
                  <a:lnTo>
                    <a:pt x="2277" y="748"/>
                  </a:lnTo>
                  <a:lnTo>
                    <a:pt x="2317" y="727"/>
                  </a:lnTo>
                  <a:lnTo>
                    <a:pt x="2326" y="714"/>
                  </a:lnTo>
                  <a:lnTo>
                    <a:pt x="2332" y="702"/>
                  </a:lnTo>
                  <a:lnTo>
                    <a:pt x="2332" y="672"/>
                  </a:lnTo>
                  <a:lnTo>
                    <a:pt x="2326" y="650"/>
                  </a:lnTo>
                  <a:lnTo>
                    <a:pt x="2305" y="599"/>
                  </a:lnTo>
                  <a:lnTo>
                    <a:pt x="2265" y="532"/>
                  </a:lnTo>
                  <a:lnTo>
                    <a:pt x="2211" y="464"/>
                  </a:lnTo>
                  <a:lnTo>
                    <a:pt x="2144" y="403"/>
                  </a:lnTo>
                  <a:lnTo>
                    <a:pt x="2061" y="354"/>
                  </a:lnTo>
                  <a:lnTo>
                    <a:pt x="1806" y="245"/>
                  </a:lnTo>
                  <a:lnTo>
                    <a:pt x="1718" y="192"/>
                  </a:lnTo>
                  <a:lnTo>
                    <a:pt x="1569" y="71"/>
                  </a:lnTo>
                  <a:lnTo>
                    <a:pt x="1530" y="46"/>
                  </a:lnTo>
                  <a:lnTo>
                    <a:pt x="1484" y="25"/>
                  </a:lnTo>
                  <a:lnTo>
                    <a:pt x="1432" y="10"/>
                  </a:lnTo>
                  <a:close/>
                </a:path>
              </a:pathLst>
            </a:custGeom>
            <a:solidFill>
              <a:srgbClr val="71BF6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70" name="Google Shape;170;p6"/>
            <p:cNvSpPr/>
            <p:nvPr/>
          </p:nvSpPr>
          <p:spPr>
            <a:xfrm>
              <a:off x="12466637" y="4416425"/>
              <a:ext cx="881062" cy="1328737"/>
            </a:xfrm>
            <a:custGeom>
              <a:avLst/>
              <a:gdLst/>
              <a:ahLst/>
              <a:cxnLst/>
              <a:rect l="0" t="0" r="0" b="0"/>
              <a:pathLst>
                <a:path w="1667" h="2509" extrusionOk="0">
                  <a:moveTo>
                    <a:pt x="1421" y="22"/>
                  </a:moveTo>
                  <a:lnTo>
                    <a:pt x="1308" y="0"/>
                  </a:lnTo>
                  <a:lnTo>
                    <a:pt x="1189" y="0"/>
                  </a:lnTo>
                  <a:lnTo>
                    <a:pt x="1131" y="12"/>
                  </a:lnTo>
                  <a:lnTo>
                    <a:pt x="1070" y="38"/>
                  </a:lnTo>
                  <a:lnTo>
                    <a:pt x="945" y="123"/>
                  </a:lnTo>
                  <a:lnTo>
                    <a:pt x="858" y="208"/>
                  </a:lnTo>
                  <a:lnTo>
                    <a:pt x="834" y="239"/>
                  </a:lnTo>
                  <a:lnTo>
                    <a:pt x="761" y="358"/>
                  </a:lnTo>
                  <a:lnTo>
                    <a:pt x="717" y="467"/>
                  </a:lnTo>
                  <a:lnTo>
                    <a:pt x="630" y="934"/>
                  </a:lnTo>
                  <a:lnTo>
                    <a:pt x="541" y="1194"/>
                  </a:lnTo>
                  <a:lnTo>
                    <a:pt x="499" y="1285"/>
                  </a:lnTo>
                  <a:lnTo>
                    <a:pt x="441" y="1365"/>
                  </a:lnTo>
                  <a:lnTo>
                    <a:pt x="404" y="1398"/>
                  </a:lnTo>
                  <a:lnTo>
                    <a:pt x="362" y="1426"/>
                  </a:lnTo>
                  <a:lnTo>
                    <a:pt x="174" y="1511"/>
                  </a:lnTo>
                  <a:lnTo>
                    <a:pt x="134" y="1536"/>
                  </a:lnTo>
                  <a:lnTo>
                    <a:pt x="103" y="1566"/>
                  </a:lnTo>
                  <a:lnTo>
                    <a:pt x="79" y="1603"/>
                  </a:lnTo>
                  <a:lnTo>
                    <a:pt x="45" y="1685"/>
                  </a:lnTo>
                  <a:lnTo>
                    <a:pt x="0" y="1997"/>
                  </a:lnTo>
                  <a:lnTo>
                    <a:pt x="3" y="2057"/>
                  </a:lnTo>
                  <a:lnTo>
                    <a:pt x="12" y="2090"/>
                  </a:lnTo>
                  <a:lnTo>
                    <a:pt x="27" y="2124"/>
                  </a:lnTo>
                  <a:lnTo>
                    <a:pt x="79" y="2204"/>
                  </a:lnTo>
                  <a:lnTo>
                    <a:pt x="119" y="2250"/>
                  </a:lnTo>
                  <a:lnTo>
                    <a:pt x="267" y="2393"/>
                  </a:lnTo>
                  <a:lnTo>
                    <a:pt x="420" y="2482"/>
                  </a:lnTo>
                  <a:lnTo>
                    <a:pt x="450" y="2491"/>
                  </a:lnTo>
                  <a:lnTo>
                    <a:pt x="593" y="2509"/>
                  </a:lnTo>
                  <a:lnTo>
                    <a:pt x="672" y="2506"/>
                  </a:lnTo>
                  <a:lnTo>
                    <a:pt x="912" y="2472"/>
                  </a:lnTo>
                  <a:lnTo>
                    <a:pt x="1113" y="2414"/>
                  </a:lnTo>
                  <a:lnTo>
                    <a:pt x="1167" y="2390"/>
                  </a:lnTo>
                  <a:lnTo>
                    <a:pt x="1271" y="2332"/>
                  </a:lnTo>
                  <a:lnTo>
                    <a:pt x="1316" y="2298"/>
                  </a:lnTo>
                  <a:lnTo>
                    <a:pt x="1399" y="2216"/>
                  </a:lnTo>
                  <a:lnTo>
                    <a:pt x="1469" y="2122"/>
                  </a:lnTo>
                  <a:lnTo>
                    <a:pt x="1524" y="2009"/>
                  </a:lnTo>
                  <a:lnTo>
                    <a:pt x="1563" y="1883"/>
                  </a:lnTo>
                  <a:lnTo>
                    <a:pt x="1633" y="1499"/>
                  </a:lnTo>
                  <a:lnTo>
                    <a:pt x="1667" y="787"/>
                  </a:lnTo>
                  <a:lnTo>
                    <a:pt x="1655" y="443"/>
                  </a:lnTo>
                  <a:lnTo>
                    <a:pt x="1637" y="333"/>
                  </a:lnTo>
                  <a:lnTo>
                    <a:pt x="1593" y="206"/>
                  </a:lnTo>
                  <a:lnTo>
                    <a:pt x="1538" y="107"/>
                  </a:lnTo>
                  <a:lnTo>
                    <a:pt x="1496" y="62"/>
                  </a:lnTo>
                  <a:lnTo>
                    <a:pt x="1472" y="44"/>
                  </a:lnTo>
                  <a:lnTo>
                    <a:pt x="1421" y="22"/>
                  </a:lnTo>
                  <a:close/>
                </a:path>
              </a:pathLst>
            </a:custGeom>
            <a:solidFill>
              <a:srgbClr val="CCFF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71" name="Google Shape;171;p6"/>
            <p:cNvSpPr/>
            <p:nvPr/>
          </p:nvSpPr>
          <p:spPr>
            <a:xfrm>
              <a:off x="12950825" y="5292725"/>
              <a:ext cx="230187" cy="557212"/>
            </a:xfrm>
            <a:custGeom>
              <a:avLst/>
              <a:gdLst/>
              <a:ahLst/>
              <a:cxnLst/>
              <a:rect l="0" t="0" r="0" b="0"/>
              <a:pathLst>
                <a:path w="435" h="1052" extrusionOk="0">
                  <a:moveTo>
                    <a:pt x="246" y="30"/>
                  </a:moveTo>
                  <a:lnTo>
                    <a:pt x="240" y="89"/>
                  </a:lnTo>
                  <a:lnTo>
                    <a:pt x="234" y="308"/>
                  </a:lnTo>
                  <a:lnTo>
                    <a:pt x="179" y="625"/>
                  </a:lnTo>
                  <a:lnTo>
                    <a:pt x="141" y="750"/>
                  </a:lnTo>
                  <a:lnTo>
                    <a:pt x="18" y="973"/>
                  </a:lnTo>
                  <a:lnTo>
                    <a:pt x="6" y="1004"/>
                  </a:lnTo>
                  <a:lnTo>
                    <a:pt x="0" y="1028"/>
                  </a:lnTo>
                  <a:lnTo>
                    <a:pt x="6" y="1044"/>
                  </a:lnTo>
                  <a:lnTo>
                    <a:pt x="18" y="1052"/>
                  </a:lnTo>
                  <a:lnTo>
                    <a:pt x="62" y="1052"/>
                  </a:lnTo>
                  <a:lnTo>
                    <a:pt x="88" y="1044"/>
                  </a:lnTo>
                  <a:lnTo>
                    <a:pt x="143" y="1018"/>
                  </a:lnTo>
                  <a:lnTo>
                    <a:pt x="186" y="979"/>
                  </a:lnTo>
                  <a:lnTo>
                    <a:pt x="232" y="921"/>
                  </a:lnTo>
                  <a:lnTo>
                    <a:pt x="296" y="809"/>
                  </a:lnTo>
                  <a:lnTo>
                    <a:pt x="344" y="683"/>
                  </a:lnTo>
                  <a:lnTo>
                    <a:pt x="375" y="530"/>
                  </a:lnTo>
                  <a:lnTo>
                    <a:pt x="435" y="81"/>
                  </a:lnTo>
                  <a:lnTo>
                    <a:pt x="429" y="30"/>
                  </a:lnTo>
                  <a:lnTo>
                    <a:pt x="420" y="14"/>
                  </a:lnTo>
                  <a:lnTo>
                    <a:pt x="408" y="6"/>
                  </a:lnTo>
                  <a:lnTo>
                    <a:pt x="393" y="2"/>
                  </a:lnTo>
                  <a:lnTo>
                    <a:pt x="375" y="2"/>
                  </a:lnTo>
                  <a:lnTo>
                    <a:pt x="323" y="12"/>
                  </a:lnTo>
                  <a:lnTo>
                    <a:pt x="298" y="12"/>
                  </a:lnTo>
                  <a:lnTo>
                    <a:pt x="290" y="6"/>
                  </a:lnTo>
                  <a:lnTo>
                    <a:pt x="272" y="0"/>
                  </a:lnTo>
                  <a:lnTo>
                    <a:pt x="264" y="0"/>
                  </a:lnTo>
                  <a:lnTo>
                    <a:pt x="258" y="6"/>
                  </a:lnTo>
                  <a:lnTo>
                    <a:pt x="252" y="14"/>
                  </a:lnTo>
                  <a:lnTo>
                    <a:pt x="246" y="30"/>
                  </a:lnTo>
                  <a:close/>
                </a:path>
              </a:pathLst>
            </a:custGeom>
            <a:solidFill>
              <a:srgbClr val="CC99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72" name="Google Shape;172;p6"/>
            <p:cNvSpPr/>
            <p:nvPr/>
          </p:nvSpPr>
          <p:spPr>
            <a:xfrm>
              <a:off x="12606337" y="4767262"/>
              <a:ext cx="1012825" cy="715962"/>
            </a:xfrm>
            <a:custGeom>
              <a:avLst/>
              <a:gdLst/>
              <a:ahLst/>
              <a:cxnLst/>
              <a:rect l="0" t="0" r="0" b="0"/>
              <a:pathLst>
                <a:path w="1915" h="1352" extrusionOk="0">
                  <a:moveTo>
                    <a:pt x="1822" y="0"/>
                  </a:moveTo>
                  <a:lnTo>
                    <a:pt x="1717" y="0"/>
                  </a:lnTo>
                  <a:lnTo>
                    <a:pt x="863" y="162"/>
                  </a:lnTo>
                  <a:lnTo>
                    <a:pt x="492" y="217"/>
                  </a:lnTo>
                  <a:lnTo>
                    <a:pt x="179" y="229"/>
                  </a:lnTo>
                  <a:lnTo>
                    <a:pt x="94" y="244"/>
                  </a:lnTo>
                  <a:lnTo>
                    <a:pt x="64" y="253"/>
                  </a:lnTo>
                  <a:lnTo>
                    <a:pt x="42" y="265"/>
                  </a:lnTo>
                  <a:lnTo>
                    <a:pt x="30" y="274"/>
                  </a:lnTo>
                  <a:lnTo>
                    <a:pt x="20" y="286"/>
                  </a:lnTo>
                  <a:lnTo>
                    <a:pt x="18" y="304"/>
                  </a:lnTo>
                  <a:lnTo>
                    <a:pt x="18" y="330"/>
                  </a:lnTo>
                  <a:lnTo>
                    <a:pt x="8" y="424"/>
                  </a:lnTo>
                  <a:lnTo>
                    <a:pt x="0" y="766"/>
                  </a:lnTo>
                  <a:lnTo>
                    <a:pt x="6" y="921"/>
                  </a:lnTo>
                  <a:lnTo>
                    <a:pt x="42" y="1193"/>
                  </a:lnTo>
                  <a:lnTo>
                    <a:pt x="70" y="1269"/>
                  </a:lnTo>
                  <a:lnTo>
                    <a:pt x="94" y="1300"/>
                  </a:lnTo>
                  <a:lnTo>
                    <a:pt x="121" y="1324"/>
                  </a:lnTo>
                  <a:lnTo>
                    <a:pt x="155" y="1340"/>
                  </a:lnTo>
                  <a:lnTo>
                    <a:pt x="191" y="1348"/>
                  </a:lnTo>
                  <a:lnTo>
                    <a:pt x="234" y="1352"/>
                  </a:lnTo>
                  <a:lnTo>
                    <a:pt x="562" y="1312"/>
                  </a:lnTo>
                  <a:lnTo>
                    <a:pt x="1742" y="1111"/>
                  </a:lnTo>
                  <a:lnTo>
                    <a:pt x="1842" y="1071"/>
                  </a:lnTo>
                  <a:lnTo>
                    <a:pt x="1861" y="1059"/>
                  </a:lnTo>
                  <a:lnTo>
                    <a:pt x="1876" y="1047"/>
                  </a:lnTo>
                  <a:lnTo>
                    <a:pt x="1888" y="1031"/>
                  </a:lnTo>
                  <a:lnTo>
                    <a:pt x="1897" y="1010"/>
                  </a:lnTo>
                  <a:lnTo>
                    <a:pt x="1915" y="921"/>
                  </a:lnTo>
                  <a:lnTo>
                    <a:pt x="1903" y="672"/>
                  </a:lnTo>
                  <a:lnTo>
                    <a:pt x="1909" y="213"/>
                  </a:lnTo>
                  <a:lnTo>
                    <a:pt x="1901" y="124"/>
                  </a:lnTo>
                  <a:lnTo>
                    <a:pt x="1882" y="45"/>
                  </a:lnTo>
                  <a:lnTo>
                    <a:pt x="1873" y="31"/>
                  </a:lnTo>
                  <a:lnTo>
                    <a:pt x="1861" y="15"/>
                  </a:lnTo>
                  <a:lnTo>
                    <a:pt x="1842" y="9"/>
                  </a:lnTo>
                  <a:lnTo>
                    <a:pt x="1822" y="0"/>
                  </a:lnTo>
                  <a:close/>
                </a:path>
              </a:pathLst>
            </a:custGeom>
            <a:solidFill>
              <a:srgbClr val="71BF6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73" name="Google Shape;173;p6"/>
            <p:cNvSpPr/>
            <p:nvPr/>
          </p:nvSpPr>
          <p:spPr>
            <a:xfrm>
              <a:off x="12636500" y="4805362"/>
              <a:ext cx="946150" cy="623887"/>
            </a:xfrm>
            <a:custGeom>
              <a:avLst/>
              <a:gdLst/>
              <a:ahLst/>
              <a:cxnLst/>
              <a:rect l="0" t="0" r="0" b="0"/>
              <a:pathLst>
                <a:path w="1788" h="1181" extrusionOk="0">
                  <a:moveTo>
                    <a:pt x="1778" y="12"/>
                  </a:moveTo>
                  <a:lnTo>
                    <a:pt x="1764" y="3"/>
                  </a:lnTo>
                  <a:lnTo>
                    <a:pt x="1752" y="0"/>
                  </a:lnTo>
                  <a:lnTo>
                    <a:pt x="1693" y="0"/>
                  </a:lnTo>
                  <a:lnTo>
                    <a:pt x="1678" y="3"/>
                  </a:lnTo>
                  <a:lnTo>
                    <a:pt x="1465" y="46"/>
                  </a:lnTo>
                  <a:lnTo>
                    <a:pt x="420" y="238"/>
                  </a:lnTo>
                  <a:lnTo>
                    <a:pt x="67" y="244"/>
                  </a:lnTo>
                  <a:lnTo>
                    <a:pt x="14" y="250"/>
                  </a:lnTo>
                  <a:lnTo>
                    <a:pt x="0" y="250"/>
                  </a:lnTo>
                  <a:lnTo>
                    <a:pt x="6" y="268"/>
                  </a:lnTo>
                  <a:lnTo>
                    <a:pt x="8" y="290"/>
                  </a:lnTo>
                  <a:lnTo>
                    <a:pt x="8" y="748"/>
                  </a:lnTo>
                  <a:lnTo>
                    <a:pt x="30" y="970"/>
                  </a:lnTo>
                  <a:lnTo>
                    <a:pt x="60" y="1074"/>
                  </a:lnTo>
                  <a:lnTo>
                    <a:pt x="87" y="1126"/>
                  </a:lnTo>
                  <a:lnTo>
                    <a:pt x="148" y="1171"/>
                  </a:lnTo>
                  <a:lnTo>
                    <a:pt x="198" y="1181"/>
                  </a:lnTo>
                  <a:lnTo>
                    <a:pt x="267" y="1181"/>
                  </a:lnTo>
                  <a:lnTo>
                    <a:pt x="313" y="1175"/>
                  </a:lnTo>
                  <a:lnTo>
                    <a:pt x="343" y="1175"/>
                  </a:lnTo>
                  <a:lnTo>
                    <a:pt x="1040" y="1096"/>
                  </a:lnTo>
                  <a:lnTo>
                    <a:pt x="1252" y="1056"/>
                  </a:lnTo>
                  <a:lnTo>
                    <a:pt x="1502" y="983"/>
                  </a:lnTo>
                  <a:lnTo>
                    <a:pt x="1666" y="922"/>
                  </a:lnTo>
                  <a:lnTo>
                    <a:pt x="1720" y="910"/>
                  </a:lnTo>
                  <a:lnTo>
                    <a:pt x="1730" y="903"/>
                  </a:lnTo>
                  <a:lnTo>
                    <a:pt x="1738" y="894"/>
                  </a:lnTo>
                  <a:lnTo>
                    <a:pt x="1744" y="876"/>
                  </a:lnTo>
                  <a:lnTo>
                    <a:pt x="1758" y="818"/>
                  </a:lnTo>
                  <a:lnTo>
                    <a:pt x="1754" y="406"/>
                  </a:lnTo>
                  <a:lnTo>
                    <a:pt x="1788" y="64"/>
                  </a:lnTo>
                  <a:lnTo>
                    <a:pt x="1782" y="21"/>
                  </a:lnTo>
                  <a:lnTo>
                    <a:pt x="1778" y="12"/>
                  </a:lnTo>
                  <a:close/>
                </a:path>
              </a:pathLst>
            </a:custGeom>
            <a:solidFill>
              <a:srgbClr val="9ED39D"/>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74" name="Google Shape;174;p6"/>
            <p:cNvSpPr/>
            <p:nvPr/>
          </p:nvSpPr>
          <p:spPr>
            <a:xfrm>
              <a:off x="12233275" y="5257800"/>
              <a:ext cx="406400" cy="384175"/>
            </a:xfrm>
            <a:custGeom>
              <a:avLst/>
              <a:gdLst/>
              <a:ahLst/>
              <a:cxnLst/>
              <a:rect l="0" t="0" r="0" b="0"/>
              <a:pathLst>
                <a:path w="770" h="726" extrusionOk="0">
                  <a:moveTo>
                    <a:pt x="302" y="0"/>
                  </a:moveTo>
                  <a:lnTo>
                    <a:pt x="201" y="2"/>
                  </a:lnTo>
                  <a:lnTo>
                    <a:pt x="58" y="42"/>
                  </a:lnTo>
                  <a:lnTo>
                    <a:pt x="24" y="61"/>
                  </a:lnTo>
                  <a:lnTo>
                    <a:pt x="15" y="69"/>
                  </a:lnTo>
                  <a:lnTo>
                    <a:pt x="6" y="79"/>
                  </a:lnTo>
                  <a:lnTo>
                    <a:pt x="0" y="100"/>
                  </a:lnTo>
                  <a:lnTo>
                    <a:pt x="6" y="128"/>
                  </a:lnTo>
                  <a:lnTo>
                    <a:pt x="18" y="156"/>
                  </a:lnTo>
                  <a:lnTo>
                    <a:pt x="92" y="253"/>
                  </a:lnTo>
                  <a:lnTo>
                    <a:pt x="152" y="316"/>
                  </a:lnTo>
                  <a:lnTo>
                    <a:pt x="389" y="524"/>
                  </a:lnTo>
                  <a:lnTo>
                    <a:pt x="645" y="692"/>
                  </a:lnTo>
                  <a:lnTo>
                    <a:pt x="720" y="723"/>
                  </a:lnTo>
                  <a:lnTo>
                    <a:pt x="736" y="726"/>
                  </a:lnTo>
                  <a:lnTo>
                    <a:pt x="748" y="723"/>
                  </a:lnTo>
                  <a:lnTo>
                    <a:pt x="758" y="720"/>
                  </a:lnTo>
                  <a:lnTo>
                    <a:pt x="764" y="710"/>
                  </a:lnTo>
                  <a:lnTo>
                    <a:pt x="770" y="680"/>
                  </a:lnTo>
                  <a:lnTo>
                    <a:pt x="766" y="656"/>
                  </a:lnTo>
                  <a:lnTo>
                    <a:pt x="766" y="631"/>
                  </a:lnTo>
                  <a:lnTo>
                    <a:pt x="736" y="500"/>
                  </a:lnTo>
                  <a:lnTo>
                    <a:pt x="663" y="295"/>
                  </a:lnTo>
                  <a:lnTo>
                    <a:pt x="609" y="201"/>
                  </a:lnTo>
                  <a:lnTo>
                    <a:pt x="542" y="124"/>
                  </a:lnTo>
                  <a:lnTo>
                    <a:pt x="462" y="63"/>
                  </a:lnTo>
                  <a:lnTo>
                    <a:pt x="383" y="18"/>
                  </a:lnTo>
                  <a:lnTo>
                    <a:pt x="344" y="6"/>
                  </a:lnTo>
                  <a:lnTo>
                    <a:pt x="302" y="0"/>
                  </a:lnTo>
                  <a:close/>
                </a:path>
              </a:pathLst>
            </a:custGeom>
            <a:solidFill>
              <a:srgbClr val="CCFF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75" name="Google Shape;175;p6"/>
            <p:cNvSpPr/>
            <p:nvPr/>
          </p:nvSpPr>
          <p:spPr>
            <a:xfrm>
              <a:off x="12041187" y="4054475"/>
              <a:ext cx="993775" cy="714375"/>
            </a:xfrm>
            <a:custGeom>
              <a:avLst/>
              <a:gdLst/>
              <a:ahLst/>
              <a:cxnLst/>
              <a:rect l="0" t="0" r="0" b="0"/>
              <a:pathLst>
                <a:path w="1877" h="1352" extrusionOk="0">
                  <a:moveTo>
                    <a:pt x="587" y="18"/>
                  </a:moveTo>
                  <a:lnTo>
                    <a:pt x="565" y="30"/>
                  </a:lnTo>
                  <a:lnTo>
                    <a:pt x="547" y="52"/>
                  </a:lnTo>
                  <a:lnTo>
                    <a:pt x="523" y="67"/>
                  </a:lnTo>
                  <a:lnTo>
                    <a:pt x="511" y="73"/>
                  </a:lnTo>
                  <a:lnTo>
                    <a:pt x="496" y="73"/>
                  </a:lnTo>
                  <a:lnTo>
                    <a:pt x="478" y="70"/>
                  </a:lnTo>
                  <a:lnTo>
                    <a:pt x="456" y="61"/>
                  </a:lnTo>
                  <a:lnTo>
                    <a:pt x="368" y="10"/>
                  </a:lnTo>
                  <a:lnTo>
                    <a:pt x="347" y="3"/>
                  </a:lnTo>
                  <a:lnTo>
                    <a:pt x="331" y="0"/>
                  </a:lnTo>
                  <a:lnTo>
                    <a:pt x="319" y="3"/>
                  </a:lnTo>
                  <a:lnTo>
                    <a:pt x="295" y="18"/>
                  </a:lnTo>
                  <a:lnTo>
                    <a:pt x="286" y="30"/>
                  </a:lnTo>
                  <a:lnTo>
                    <a:pt x="271" y="61"/>
                  </a:lnTo>
                  <a:lnTo>
                    <a:pt x="268" y="79"/>
                  </a:lnTo>
                  <a:lnTo>
                    <a:pt x="268" y="101"/>
                  </a:lnTo>
                  <a:lnTo>
                    <a:pt x="274" y="125"/>
                  </a:lnTo>
                  <a:lnTo>
                    <a:pt x="353" y="308"/>
                  </a:lnTo>
                  <a:lnTo>
                    <a:pt x="350" y="338"/>
                  </a:lnTo>
                  <a:lnTo>
                    <a:pt x="337" y="366"/>
                  </a:lnTo>
                  <a:lnTo>
                    <a:pt x="319" y="391"/>
                  </a:lnTo>
                  <a:lnTo>
                    <a:pt x="295" y="418"/>
                  </a:lnTo>
                  <a:lnTo>
                    <a:pt x="204" y="498"/>
                  </a:lnTo>
                  <a:lnTo>
                    <a:pt x="174" y="530"/>
                  </a:lnTo>
                  <a:lnTo>
                    <a:pt x="149" y="568"/>
                  </a:lnTo>
                  <a:lnTo>
                    <a:pt x="79" y="714"/>
                  </a:lnTo>
                  <a:lnTo>
                    <a:pt x="22" y="882"/>
                  </a:lnTo>
                  <a:lnTo>
                    <a:pt x="4" y="979"/>
                  </a:lnTo>
                  <a:lnTo>
                    <a:pt x="0" y="1022"/>
                  </a:lnTo>
                  <a:lnTo>
                    <a:pt x="6" y="1108"/>
                  </a:lnTo>
                  <a:lnTo>
                    <a:pt x="28" y="1184"/>
                  </a:lnTo>
                  <a:lnTo>
                    <a:pt x="46" y="1218"/>
                  </a:lnTo>
                  <a:lnTo>
                    <a:pt x="67" y="1248"/>
                  </a:lnTo>
                  <a:lnTo>
                    <a:pt x="95" y="1273"/>
                  </a:lnTo>
                  <a:lnTo>
                    <a:pt x="128" y="1293"/>
                  </a:lnTo>
                  <a:lnTo>
                    <a:pt x="164" y="1309"/>
                  </a:lnTo>
                  <a:lnTo>
                    <a:pt x="206" y="1321"/>
                  </a:lnTo>
                  <a:lnTo>
                    <a:pt x="356" y="1340"/>
                  </a:lnTo>
                  <a:lnTo>
                    <a:pt x="785" y="1352"/>
                  </a:lnTo>
                  <a:lnTo>
                    <a:pt x="1277" y="1319"/>
                  </a:lnTo>
                  <a:lnTo>
                    <a:pt x="1584" y="1260"/>
                  </a:lnTo>
                  <a:lnTo>
                    <a:pt x="1675" y="1230"/>
                  </a:lnTo>
                  <a:lnTo>
                    <a:pt x="1742" y="1193"/>
                  </a:lnTo>
                  <a:lnTo>
                    <a:pt x="1776" y="1163"/>
                  </a:lnTo>
                  <a:lnTo>
                    <a:pt x="1825" y="1092"/>
                  </a:lnTo>
                  <a:lnTo>
                    <a:pt x="1859" y="989"/>
                  </a:lnTo>
                  <a:lnTo>
                    <a:pt x="1877" y="876"/>
                  </a:lnTo>
                  <a:lnTo>
                    <a:pt x="1867" y="821"/>
                  </a:lnTo>
                  <a:lnTo>
                    <a:pt x="1855" y="803"/>
                  </a:lnTo>
                  <a:lnTo>
                    <a:pt x="1837" y="791"/>
                  </a:lnTo>
                  <a:lnTo>
                    <a:pt x="1810" y="787"/>
                  </a:lnTo>
                  <a:lnTo>
                    <a:pt x="1792" y="791"/>
                  </a:lnTo>
                  <a:lnTo>
                    <a:pt x="1675" y="839"/>
                  </a:lnTo>
                  <a:lnTo>
                    <a:pt x="1417" y="971"/>
                  </a:lnTo>
                  <a:lnTo>
                    <a:pt x="1092" y="1084"/>
                  </a:lnTo>
                  <a:lnTo>
                    <a:pt x="812" y="1163"/>
                  </a:lnTo>
                  <a:lnTo>
                    <a:pt x="581" y="1196"/>
                  </a:lnTo>
                  <a:lnTo>
                    <a:pt x="450" y="1193"/>
                  </a:lnTo>
                  <a:lnTo>
                    <a:pt x="335" y="1172"/>
                  </a:lnTo>
                  <a:lnTo>
                    <a:pt x="286" y="1157"/>
                  </a:lnTo>
                  <a:lnTo>
                    <a:pt x="246" y="1139"/>
                  </a:lnTo>
                  <a:lnTo>
                    <a:pt x="214" y="1117"/>
                  </a:lnTo>
                  <a:lnTo>
                    <a:pt x="188" y="1090"/>
                  </a:lnTo>
                  <a:lnTo>
                    <a:pt x="170" y="1056"/>
                  </a:lnTo>
                  <a:lnTo>
                    <a:pt x="161" y="1019"/>
                  </a:lnTo>
                  <a:lnTo>
                    <a:pt x="158" y="979"/>
                  </a:lnTo>
                  <a:lnTo>
                    <a:pt x="167" y="894"/>
                  </a:lnTo>
                  <a:lnTo>
                    <a:pt x="194" y="815"/>
                  </a:lnTo>
                  <a:lnTo>
                    <a:pt x="246" y="732"/>
                  </a:lnTo>
                  <a:lnTo>
                    <a:pt x="362" y="607"/>
                  </a:lnTo>
                  <a:lnTo>
                    <a:pt x="444" y="544"/>
                  </a:lnTo>
                  <a:lnTo>
                    <a:pt x="478" y="522"/>
                  </a:lnTo>
                  <a:lnTo>
                    <a:pt x="508" y="510"/>
                  </a:lnTo>
                  <a:lnTo>
                    <a:pt x="572" y="512"/>
                  </a:lnTo>
                  <a:lnTo>
                    <a:pt x="660" y="540"/>
                  </a:lnTo>
                  <a:lnTo>
                    <a:pt x="715" y="550"/>
                  </a:lnTo>
                  <a:lnTo>
                    <a:pt x="827" y="540"/>
                  </a:lnTo>
                  <a:lnTo>
                    <a:pt x="876" y="528"/>
                  </a:lnTo>
                  <a:lnTo>
                    <a:pt x="916" y="504"/>
                  </a:lnTo>
                  <a:lnTo>
                    <a:pt x="931" y="485"/>
                  </a:lnTo>
                  <a:lnTo>
                    <a:pt x="940" y="464"/>
                  </a:lnTo>
                  <a:lnTo>
                    <a:pt x="955" y="412"/>
                  </a:lnTo>
                  <a:lnTo>
                    <a:pt x="961" y="360"/>
                  </a:lnTo>
                  <a:lnTo>
                    <a:pt x="961" y="320"/>
                  </a:lnTo>
                  <a:lnTo>
                    <a:pt x="955" y="290"/>
                  </a:lnTo>
                  <a:lnTo>
                    <a:pt x="943" y="265"/>
                  </a:lnTo>
                  <a:lnTo>
                    <a:pt x="928" y="251"/>
                  </a:lnTo>
                  <a:lnTo>
                    <a:pt x="916" y="247"/>
                  </a:lnTo>
                  <a:lnTo>
                    <a:pt x="906" y="247"/>
                  </a:lnTo>
                  <a:lnTo>
                    <a:pt x="894" y="253"/>
                  </a:lnTo>
                  <a:lnTo>
                    <a:pt x="886" y="265"/>
                  </a:lnTo>
                  <a:lnTo>
                    <a:pt x="870" y="281"/>
                  </a:lnTo>
                  <a:lnTo>
                    <a:pt x="858" y="299"/>
                  </a:lnTo>
                  <a:lnTo>
                    <a:pt x="812" y="348"/>
                  </a:lnTo>
                  <a:lnTo>
                    <a:pt x="797" y="358"/>
                  </a:lnTo>
                  <a:lnTo>
                    <a:pt x="761" y="370"/>
                  </a:lnTo>
                  <a:lnTo>
                    <a:pt x="672" y="370"/>
                  </a:lnTo>
                  <a:lnTo>
                    <a:pt x="658" y="366"/>
                  </a:lnTo>
                  <a:lnTo>
                    <a:pt x="642" y="358"/>
                  </a:lnTo>
                  <a:lnTo>
                    <a:pt x="624" y="330"/>
                  </a:lnTo>
                  <a:lnTo>
                    <a:pt x="614" y="290"/>
                  </a:lnTo>
                  <a:lnTo>
                    <a:pt x="611" y="226"/>
                  </a:lnTo>
                  <a:lnTo>
                    <a:pt x="614" y="210"/>
                  </a:lnTo>
                  <a:lnTo>
                    <a:pt x="620" y="198"/>
                  </a:lnTo>
                  <a:lnTo>
                    <a:pt x="632" y="186"/>
                  </a:lnTo>
                  <a:lnTo>
                    <a:pt x="690" y="150"/>
                  </a:lnTo>
                  <a:lnTo>
                    <a:pt x="700" y="141"/>
                  </a:lnTo>
                  <a:lnTo>
                    <a:pt x="706" y="129"/>
                  </a:lnTo>
                  <a:lnTo>
                    <a:pt x="709" y="103"/>
                  </a:lnTo>
                  <a:lnTo>
                    <a:pt x="703" y="73"/>
                  </a:lnTo>
                  <a:lnTo>
                    <a:pt x="694" y="46"/>
                  </a:lnTo>
                  <a:lnTo>
                    <a:pt x="688" y="36"/>
                  </a:lnTo>
                  <a:lnTo>
                    <a:pt x="678" y="28"/>
                  </a:lnTo>
                  <a:lnTo>
                    <a:pt x="660" y="18"/>
                  </a:lnTo>
                  <a:lnTo>
                    <a:pt x="636" y="12"/>
                  </a:lnTo>
                  <a:lnTo>
                    <a:pt x="611" y="12"/>
                  </a:lnTo>
                  <a:lnTo>
                    <a:pt x="587" y="18"/>
                  </a:lnTo>
                  <a:close/>
                </a:path>
              </a:pathLst>
            </a:custGeom>
            <a:solidFill>
              <a:srgbClr val="CCFF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76" name="Google Shape;176;p6"/>
            <p:cNvSpPr/>
            <p:nvPr/>
          </p:nvSpPr>
          <p:spPr>
            <a:xfrm>
              <a:off x="12790487" y="3673475"/>
              <a:ext cx="831850" cy="700087"/>
            </a:xfrm>
            <a:custGeom>
              <a:avLst/>
              <a:gdLst/>
              <a:ahLst/>
              <a:cxnLst/>
              <a:rect l="0" t="0" r="0" b="0"/>
              <a:pathLst>
                <a:path w="1572" h="1325" extrusionOk="0">
                  <a:moveTo>
                    <a:pt x="75" y="262"/>
                  </a:moveTo>
                  <a:lnTo>
                    <a:pt x="51" y="271"/>
                  </a:lnTo>
                  <a:lnTo>
                    <a:pt x="30" y="289"/>
                  </a:lnTo>
                  <a:lnTo>
                    <a:pt x="20" y="301"/>
                  </a:lnTo>
                  <a:lnTo>
                    <a:pt x="2" y="360"/>
                  </a:lnTo>
                  <a:lnTo>
                    <a:pt x="0" y="421"/>
                  </a:lnTo>
                  <a:lnTo>
                    <a:pt x="2" y="436"/>
                  </a:lnTo>
                  <a:lnTo>
                    <a:pt x="8" y="451"/>
                  </a:lnTo>
                  <a:lnTo>
                    <a:pt x="48" y="497"/>
                  </a:lnTo>
                  <a:lnTo>
                    <a:pt x="78" y="522"/>
                  </a:lnTo>
                  <a:lnTo>
                    <a:pt x="111" y="537"/>
                  </a:lnTo>
                  <a:lnTo>
                    <a:pt x="127" y="540"/>
                  </a:lnTo>
                  <a:lnTo>
                    <a:pt x="143" y="540"/>
                  </a:lnTo>
                  <a:lnTo>
                    <a:pt x="176" y="537"/>
                  </a:lnTo>
                  <a:lnTo>
                    <a:pt x="209" y="528"/>
                  </a:lnTo>
                  <a:lnTo>
                    <a:pt x="240" y="528"/>
                  </a:lnTo>
                  <a:lnTo>
                    <a:pt x="303" y="543"/>
                  </a:lnTo>
                  <a:lnTo>
                    <a:pt x="331" y="558"/>
                  </a:lnTo>
                  <a:lnTo>
                    <a:pt x="339" y="564"/>
                  </a:lnTo>
                  <a:lnTo>
                    <a:pt x="349" y="574"/>
                  </a:lnTo>
                  <a:lnTo>
                    <a:pt x="359" y="589"/>
                  </a:lnTo>
                  <a:lnTo>
                    <a:pt x="361" y="607"/>
                  </a:lnTo>
                  <a:lnTo>
                    <a:pt x="361" y="637"/>
                  </a:lnTo>
                  <a:lnTo>
                    <a:pt x="359" y="657"/>
                  </a:lnTo>
                  <a:lnTo>
                    <a:pt x="359" y="683"/>
                  </a:lnTo>
                  <a:lnTo>
                    <a:pt x="313" y="971"/>
                  </a:lnTo>
                  <a:lnTo>
                    <a:pt x="313" y="1016"/>
                  </a:lnTo>
                  <a:lnTo>
                    <a:pt x="321" y="1058"/>
                  </a:lnTo>
                  <a:lnTo>
                    <a:pt x="337" y="1096"/>
                  </a:lnTo>
                  <a:lnTo>
                    <a:pt x="383" y="1165"/>
                  </a:lnTo>
                  <a:lnTo>
                    <a:pt x="444" y="1224"/>
                  </a:lnTo>
                  <a:lnTo>
                    <a:pt x="519" y="1270"/>
                  </a:lnTo>
                  <a:lnTo>
                    <a:pt x="605" y="1303"/>
                  </a:lnTo>
                  <a:lnTo>
                    <a:pt x="763" y="1325"/>
                  </a:lnTo>
                  <a:lnTo>
                    <a:pt x="933" y="1306"/>
                  </a:lnTo>
                  <a:lnTo>
                    <a:pt x="1043" y="1264"/>
                  </a:lnTo>
                  <a:lnTo>
                    <a:pt x="1155" y="1193"/>
                  </a:lnTo>
                  <a:lnTo>
                    <a:pt x="1265" y="1104"/>
                  </a:lnTo>
                  <a:lnTo>
                    <a:pt x="1398" y="958"/>
                  </a:lnTo>
                  <a:lnTo>
                    <a:pt x="1431" y="906"/>
                  </a:lnTo>
                  <a:lnTo>
                    <a:pt x="1487" y="793"/>
                  </a:lnTo>
                  <a:lnTo>
                    <a:pt x="1554" y="562"/>
                  </a:lnTo>
                  <a:lnTo>
                    <a:pt x="1572" y="415"/>
                  </a:lnTo>
                  <a:lnTo>
                    <a:pt x="1566" y="327"/>
                  </a:lnTo>
                  <a:lnTo>
                    <a:pt x="1550" y="247"/>
                  </a:lnTo>
                  <a:lnTo>
                    <a:pt x="1526" y="180"/>
                  </a:lnTo>
                  <a:lnTo>
                    <a:pt x="1493" y="125"/>
                  </a:lnTo>
                  <a:lnTo>
                    <a:pt x="1447" y="82"/>
                  </a:lnTo>
                  <a:lnTo>
                    <a:pt x="1392" y="48"/>
                  </a:lnTo>
                  <a:lnTo>
                    <a:pt x="1304" y="15"/>
                  </a:lnTo>
                  <a:lnTo>
                    <a:pt x="1195" y="0"/>
                  </a:lnTo>
                  <a:lnTo>
                    <a:pt x="1043" y="6"/>
                  </a:lnTo>
                  <a:lnTo>
                    <a:pt x="894" y="42"/>
                  </a:lnTo>
                  <a:lnTo>
                    <a:pt x="789" y="88"/>
                  </a:lnTo>
                  <a:lnTo>
                    <a:pt x="735" y="125"/>
                  </a:lnTo>
                  <a:lnTo>
                    <a:pt x="711" y="149"/>
                  </a:lnTo>
                  <a:lnTo>
                    <a:pt x="638" y="250"/>
                  </a:lnTo>
                  <a:lnTo>
                    <a:pt x="595" y="289"/>
                  </a:lnTo>
                  <a:lnTo>
                    <a:pt x="492" y="345"/>
                  </a:lnTo>
                  <a:lnTo>
                    <a:pt x="434" y="360"/>
                  </a:lnTo>
                  <a:lnTo>
                    <a:pt x="377" y="363"/>
                  </a:lnTo>
                  <a:lnTo>
                    <a:pt x="315" y="348"/>
                  </a:lnTo>
                  <a:lnTo>
                    <a:pt x="254" y="317"/>
                  </a:lnTo>
                  <a:lnTo>
                    <a:pt x="228" y="299"/>
                  </a:lnTo>
                  <a:lnTo>
                    <a:pt x="149" y="262"/>
                  </a:lnTo>
                  <a:lnTo>
                    <a:pt x="109" y="256"/>
                  </a:lnTo>
                  <a:lnTo>
                    <a:pt x="75" y="262"/>
                  </a:lnTo>
                  <a:close/>
                </a:path>
              </a:pathLst>
            </a:custGeom>
            <a:solidFill>
              <a:srgbClr val="CCFF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77" name="Google Shape;177;p6"/>
            <p:cNvSpPr/>
            <p:nvPr/>
          </p:nvSpPr>
          <p:spPr>
            <a:xfrm>
              <a:off x="12118975" y="3935412"/>
              <a:ext cx="358775" cy="325437"/>
            </a:xfrm>
            <a:custGeom>
              <a:avLst/>
              <a:gdLst/>
              <a:ahLst/>
              <a:cxnLst/>
              <a:rect l="0" t="0" r="0" b="0"/>
              <a:pathLst>
                <a:path w="678" h="614" extrusionOk="0">
                  <a:moveTo>
                    <a:pt x="678" y="553"/>
                  </a:moveTo>
                  <a:lnTo>
                    <a:pt x="678" y="525"/>
                  </a:lnTo>
                  <a:lnTo>
                    <a:pt x="672" y="510"/>
                  </a:lnTo>
                  <a:lnTo>
                    <a:pt x="660" y="488"/>
                  </a:lnTo>
                  <a:lnTo>
                    <a:pt x="560" y="364"/>
                  </a:lnTo>
                  <a:lnTo>
                    <a:pt x="234" y="46"/>
                  </a:lnTo>
                  <a:lnTo>
                    <a:pt x="177" y="12"/>
                  </a:lnTo>
                  <a:lnTo>
                    <a:pt x="149" y="4"/>
                  </a:lnTo>
                  <a:lnTo>
                    <a:pt x="122" y="0"/>
                  </a:lnTo>
                  <a:lnTo>
                    <a:pt x="94" y="0"/>
                  </a:lnTo>
                  <a:lnTo>
                    <a:pt x="46" y="12"/>
                  </a:lnTo>
                  <a:lnTo>
                    <a:pt x="24" y="22"/>
                  </a:lnTo>
                  <a:lnTo>
                    <a:pt x="3" y="40"/>
                  </a:lnTo>
                  <a:lnTo>
                    <a:pt x="0" y="49"/>
                  </a:lnTo>
                  <a:lnTo>
                    <a:pt x="3" y="61"/>
                  </a:lnTo>
                  <a:lnTo>
                    <a:pt x="9" y="73"/>
                  </a:lnTo>
                  <a:lnTo>
                    <a:pt x="21" y="89"/>
                  </a:lnTo>
                  <a:lnTo>
                    <a:pt x="52" y="122"/>
                  </a:lnTo>
                  <a:lnTo>
                    <a:pt x="119" y="180"/>
                  </a:lnTo>
                  <a:lnTo>
                    <a:pt x="328" y="314"/>
                  </a:lnTo>
                  <a:lnTo>
                    <a:pt x="387" y="373"/>
                  </a:lnTo>
                  <a:lnTo>
                    <a:pt x="532" y="581"/>
                  </a:lnTo>
                  <a:lnTo>
                    <a:pt x="550" y="599"/>
                  </a:lnTo>
                  <a:lnTo>
                    <a:pt x="569" y="611"/>
                  </a:lnTo>
                  <a:lnTo>
                    <a:pt x="584" y="614"/>
                  </a:lnTo>
                  <a:lnTo>
                    <a:pt x="599" y="614"/>
                  </a:lnTo>
                  <a:lnTo>
                    <a:pt x="651" y="581"/>
                  </a:lnTo>
                  <a:lnTo>
                    <a:pt x="666" y="567"/>
                  </a:lnTo>
                  <a:lnTo>
                    <a:pt x="678" y="553"/>
                  </a:lnTo>
                  <a:close/>
                </a:path>
              </a:pathLst>
            </a:custGeom>
            <a:solidFill>
              <a:srgbClr val="FFCC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78" name="Google Shape;178;p6"/>
            <p:cNvSpPr/>
            <p:nvPr/>
          </p:nvSpPr>
          <p:spPr>
            <a:xfrm>
              <a:off x="9459912" y="4373562"/>
              <a:ext cx="650875" cy="1009650"/>
            </a:xfrm>
            <a:custGeom>
              <a:avLst/>
              <a:gdLst/>
              <a:ahLst/>
              <a:cxnLst/>
              <a:rect l="0" t="0" r="0" b="0"/>
              <a:pathLst>
                <a:path w="1229" h="1906" extrusionOk="0">
                  <a:moveTo>
                    <a:pt x="1159" y="6"/>
                  </a:moveTo>
                  <a:lnTo>
                    <a:pt x="1132" y="0"/>
                  </a:lnTo>
                  <a:lnTo>
                    <a:pt x="1114" y="0"/>
                  </a:lnTo>
                  <a:lnTo>
                    <a:pt x="788" y="115"/>
                  </a:lnTo>
                  <a:lnTo>
                    <a:pt x="311" y="320"/>
                  </a:lnTo>
                  <a:lnTo>
                    <a:pt x="168" y="402"/>
                  </a:lnTo>
                  <a:lnTo>
                    <a:pt x="109" y="457"/>
                  </a:lnTo>
                  <a:lnTo>
                    <a:pt x="58" y="530"/>
                  </a:lnTo>
                  <a:lnTo>
                    <a:pt x="22" y="643"/>
                  </a:lnTo>
                  <a:lnTo>
                    <a:pt x="0" y="842"/>
                  </a:lnTo>
                  <a:lnTo>
                    <a:pt x="12" y="921"/>
                  </a:lnTo>
                  <a:lnTo>
                    <a:pt x="24" y="963"/>
                  </a:lnTo>
                  <a:lnTo>
                    <a:pt x="73" y="1052"/>
                  </a:lnTo>
                  <a:lnTo>
                    <a:pt x="113" y="1101"/>
                  </a:lnTo>
                  <a:lnTo>
                    <a:pt x="650" y="1550"/>
                  </a:lnTo>
                  <a:lnTo>
                    <a:pt x="872" y="1763"/>
                  </a:lnTo>
                  <a:lnTo>
                    <a:pt x="949" y="1821"/>
                  </a:lnTo>
                  <a:lnTo>
                    <a:pt x="1056" y="1882"/>
                  </a:lnTo>
                  <a:lnTo>
                    <a:pt x="1114" y="1904"/>
                  </a:lnTo>
                  <a:lnTo>
                    <a:pt x="1138" y="1906"/>
                  </a:lnTo>
                  <a:lnTo>
                    <a:pt x="1159" y="1904"/>
                  </a:lnTo>
                  <a:lnTo>
                    <a:pt x="1177" y="1894"/>
                  </a:lnTo>
                  <a:lnTo>
                    <a:pt x="1201" y="1855"/>
                  </a:lnTo>
                  <a:lnTo>
                    <a:pt x="1211" y="1827"/>
                  </a:lnTo>
                  <a:lnTo>
                    <a:pt x="1229" y="1592"/>
                  </a:lnTo>
                  <a:lnTo>
                    <a:pt x="1223" y="1510"/>
                  </a:lnTo>
                  <a:lnTo>
                    <a:pt x="1213" y="1473"/>
                  </a:lnTo>
                  <a:lnTo>
                    <a:pt x="1199" y="1443"/>
                  </a:lnTo>
                  <a:lnTo>
                    <a:pt x="1177" y="1418"/>
                  </a:lnTo>
                  <a:lnTo>
                    <a:pt x="1165" y="1410"/>
                  </a:lnTo>
                  <a:lnTo>
                    <a:pt x="1150" y="1406"/>
                  </a:lnTo>
                  <a:lnTo>
                    <a:pt x="1114" y="1404"/>
                  </a:lnTo>
                  <a:lnTo>
                    <a:pt x="934" y="1422"/>
                  </a:lnTo>
                  <a:lnTo>
                    <a:pt x="882" y="1416"/>
                  </a:lnTo>
                  <a:lnTo>
                    <a:pt x="854" y="1410"/>
                  </a:lnTo>
                  <a:lnTo>
                    <a:pt x="715" y="1336"/>
                  </a:lnTo>
                  <a:lnTo>
                    <a:pt x="262" y="985"/>
                  </a:lnTo>
                  <a:lnTo>
                    <a:pt x="226" y="945"/>
                  </a:lnTo>
                  <a:lnTo>
                    <a:pt x="200" y="902"/>
                  </a:lnTo>
                  <a:lnTo>
                    <a:pt x="192" y="878"/>
                  </a:lnTo>
                  <a:lnTo>
                    <a:pt x="176" y="789"/>
                  </a:lnTo>
                  <a:lnTo>
                    <a:pt x="186" y="726"/>
                  </a:lnTo>
                  <a:lnTo>
                    <a:pt x="206" y="661"/>
                  </a:lnTo>
                  <a:lnTo>
                    <a:pt x="228" y="631"/>
                  </a:lnTo>
                  <a:lnTo>
                    <a:pt x="286" y="573"/>
                  </a:lnTo>
                  <a:lnTo>
                    <a:pt x="404" y="491"/>
                  </a:lnTo>
                  <a:lnTo>
                    <a:pt x="547" y="429"/>
                  </a:lnTo>
                  <a:lnTo>
                    <a:pt x="660" y="408"/>
                  </a:lnTo>
                  <a:lnTo>
                    <a:pt x="854" y="402"/>
                  </a:lnTo>
                  <a:lnTo>
                    <a:pt x="967" y="390"/>
                  </a:lnTo>
                  <a:lnTo>
                    <a:pt x="1013" y="374"/>
                  </a:lnTo>
                  <a:lnTo>
                    <a:pt x="1049" y="356"/>
                  </a:lnTo>
                  <a:lnTo>
                    <a:pt x="1080" y="332"/>
                  </a:lnTo>
                  <a:lnTo>
                    <a:pt x="1108" y="305"/>
                  </a:lnTo>
                  <a:lnTo>
                    <a:pt x="1147" y="243"/>
                  </a:lnTo>
                  <a:lnTo>
                    <a:pt x="1171" y="188"/>
                  </a:lnTo>
                  <a:lnTo>
                    <a:pt x="1189" y="115"/>
                  </a:lnTo>
                  <a:lnTo>
                    <a:pt x="1193" y="87"/>
                  </a:lnTo>
                  <a:lnTo>
                    <a:pt x="1193" y="60"/>
                  </a:lnTo>
                  <a:lnTo>
                    <a:pt x="1186" y="36"/>
                  </a:lnTo>
                  <a:lnTo>
                    <a:pt x="1177" y="18"/>
                  </a:lnTo>
                  <a:lnTo>
                    <a:pt x="1159" y="6"/>
                  </a:lnTo>
                  <a:close/>
                </a:path>
              </a:pathLst>
            </a:custGeom>
            <a:solidFill>
              <a:srgbClr val="FFFF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79" name="Google Shape;179;p6"/>
            <p:cNvSpPr/>
            <p:nvPr/>
          </p:nvSpPr>
          <p:spPr>
            <a:xfrm>
              <a:off x="10333037" y="3778250"/>
              <a:ext cx="987425" cy="828675"/>
            </a:xfrm>
            <a:custGeom>
              <a:avLst/>
              <a:gdLst/>
              <a:ahLst/>
              <a:cxnLst/>
              <a:rect l="0" t="0" r="0" b="0"/>
              <a:pathLst>
                <a:path w="1865" h="1568" extrusionOk="0">
                  <a:moveTo>
                    <a:pt x="1065" y="0"/>
                  </a:moveTo>
                  <a:lnTo>
                    <a:pt x="1050" y="4"/>
                  </a:lnTo>
                  <a:lnTo>
                    <a:pt x="858" y="103"/>
                  </a:lnTo>
                  <a:lnTo>
                    <a:pt x="390" y="449"/>
                  </a:lnTo>
                  <a:lnTo>
                    <a:pt x="95" y="726"/>
                  </a:lnTo>
                  <a:lnTo>
                    <a:pt x="43" y="791"/>
                  </a:lnTo>
                  <a:lnTo>
                    <a:pt x="12" y="846"/>
                  </a:lnTo>
                  <a:lnTo>
                    <a:pt x="4" y="866"/>
                  </a:lnTo>
                  <a:lnTo>
                    <a:pt x="0" y="882"/>
                  </a:lnTo>
                  <a:lnTo>
                    <a:pt x="4" y="898"/>
                  </a:lnTo>
                  <a:lnTo>
                    <a:pt x="10" y="910"/>
                  </a:lnTo>
                  <a:lnTo>
                    <a:pt x="18" y="922"/>
                  </a:lnTo>
                  <a:lnTo>
                    <a:pt x="37" y="934"/>
                  </a:lnTo>
                  <a:lnTo>
                    <a:pt x="58" y="953"/>
                  </a:lnTo>
                  <a:lnTo>
                    <a:pt x="505" y="1248"/>
                  </a:lnTo>
                  <a:lnTo>
                    <a:pt x="721" y="1462"/>
                  </a:lnTo>
                  <a:lnTo>
                    <a:pt x="825" y="1550"/>
                  </a:lnTo>
                  <a:lnTo>
                    <a:pt x="849" y="1562"/>
                  </a:lnTo>
                  <a:lnTo>
                    <a:pt x="868" y="1568"/>
                  </a:lnTo>
                  <a:lnTo>
                    <a:pt x="882" y="1568"/>
                  </a:lnTo>
                  <a:lnTo>
                    <a:pt x="894" y="1562"/>
                  </a:lnTo>
                  <a:lnTo>
                    <a:pt x="1007" y="1453"/>
                  </a:lnTo>
                  <a:lnTo>
                    <a:pt x="1344" y="1084"/>
                  </a:lnTo>
                  <a:lnTo>
                    <a:pt x="1792" y="708"/>
                  </a:lnTo>
                  <a:lnTo>
                    <a:pt x="1834" y="663"/>
                  </a:lnTo>
                  <a:lnTo>
                    <a:pt x="1843" y="647"/>
                  </a:lnTo>
                  <a:lnTo>
                    <a:pt x="1847" y="639"/>
                  </a:lnTo>
                  <a:lnTo>
                    <a:pt x="1849" y="629"/>
                  </a:lnTo>
                  <a:lnTo>
                    <a:pt x="1847" y="619"/>
                  </a:lnTo>
                  <a:lnTo>
                    <a:pt x="1847" y="599"/>
                  </a:lnTo>
                  <a:lnTo>
                    <a:pt x="1849" y="586"/>
                  </a:lnTo>
                  <a:lnTo>
                    <a:pt x="1855" y="577"/>
                  </a:lnTo>
                  <a:lnTo>
                    <a:pt x="1865" y="546"/>
                  </a:lnTo>
                  <a:lnTo>
                    <a:pt x="1861" y="534"/>
                  </a:lnTo>
                  <a:lnTo>
                    <a:pt x="1853" y="519"/>
                  </a:lnTo>
                  <a:lnTo>
                    <a:pt x="1837" y="498"/>
                  </a:lnTo>
                  <a:lnTo>
                    <a:pt x="1631" y="297"/>
                  </a:lnTo>
                  <a:lnTo>
                    <a:pt x="1500" y="202"/>
                  </a:lnTo>
                  <a:lnTo>
                    <a:pt x="1396" y="144"/>
                  </a:lnTo>
                  <a:lnTo>
                    <a:pt x="1090" y="4"/>
                  </a:lnTo>
                  <a:lnTo>
                    <a:pt x="1077" y="0"/>
                  </a:lnTo>
                  <a:lnTo>
                    <a:pt x="1065" y="0"/>
                  </a:lnTo>
                  <a:close/>
                </a:path>
              </a:pathLst>
            </a:custGeom>
            <a:solidFill>
              <a:srgbClr val="B2B2B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80" name="Google Shape;180;p6"/>
            <p:cNvSpPr/>
            <p:nvPr/>
          </p:nvSpPr>
          <p:spPr>
            <a:xfrm>
              <a:off x="10377487" y="3819525"/>
              <a:ext cx="914400" cy="749300"/>
            </a:xfrm>
            <a:custGeom>
              <a:avLst/>
              <a:gdLst/>
              <a:ahLst/>
              <a:cxnLst/>
              <a:rect l="0" t="0" r="0" b="0"/>
              <a:pathLst>
                <a:path w="1727" h="1416" extrusionOk="0">
                  <a:moveTo>
                    <a:pt x="361" y="413"/>
                  </a:moveTo>
                  <a:lnTo>
                    <a:pt x="268" y="492"/>
                  </a:lnTo>
                  <a:lnTo>
                    <a:pt x="109" y="645"/>
                  </a:lnTo>
                  <a:lnTo>
                    <a:pt x="48" y="712"/>
                  </a:lnTo>
                  <a:lnTo>
                    <a:pt x="12" y="767"/>
                  </a:lnTo>
                  <a:lnTo>
                    <a:pt x="2" y="785"/>
                  </a:lnTo>
                  <a:lnTo>
                    <a:pt x="0" y="793"/>
                  </a:lnTo>
                  <a:lnTo>
                    <a:pt x="0" y="803"/>
                  </a:lnTo>
                  <a:lnTo>
                    <a:pt x="8" y="807"/>
                  </a:lnTo>
                  <a:lnTo>
                    <a:pt x="18" y="813"/>
                  </a:lnTo>
                  <a:lnTo>
                    <a:pt x="36" y="819"/>
                  </a:lnTo>
                  <a:lnTo>
                    <a:pt x="58" y="831"/>
                  </a:lnTo>
                  <a:lnTo>
                    <a:pt x="440" y="1105"/>
                  </a:lnTo>
                  <a:lnTo>
                    <a:pt x="571" y="1222"/>
                  </a:lnTo>
                  <a:lnTo>
                    <a:pt x="686" y="1349"/>
                  </a:lnTo>
                  <a:lnTo>
                    <a:pt x="772" y="1414"/>
                  </a:lnTo>
                  <a:lnTo>
                    <a:pt x="787" y="1416"/>
                  </a:lnTo>
                  <a:lnTo>
                    <a:pt x="815" y="1416"/>
                  </a:lnTo>
                  <a:lnTo>
                    <a:pt x="839" y="1408"/>
                  </a:lnTo>
                  <a:lnTo>
                    <a:pt x="860" y="1389"/>
                  </a:lnTo>
                  <a:lnTo>
                    <a:pt x="942" y="1267"/>
                  </a:lnTo>
                  <a:lnTo>
                    <a:pt x="1289" y="867"/>
                  </a:lnTo>
                  <a:lnTo>
                    <a:pt x="1679" y="560"/>
                  </a:lnTo>
                  <a:lnTo>
                    <a:pt x="1721" y="510"/>
                  </a:lnTo>
                  <a:lnTo>
                    <a:pt x="1727" y="501"/>
                  </a:lnTo>
                  <a:lnTo>
                    <a:pt x="1727" y="495"/>
                  </a:lnTo>
                  <a:lnTo>
                    <a:pt x="1724" y="489"/>
                  </a:lnTo>
                  <a:lnTo>
                    <a:pt x="1715" y="483"/>
                  </a:lnTo>
                  <a:lnTo>
                    <a:pt x="1703" y="471"/>
                  </a:lnTo>
                  <a:lnTo>
                    <a:pt x="1675" y="434"/>
                  </a:lnTo>
                  <a:lnTo>
                    <a:pt x="1600" y="354"/>
                  </a:lnTo>
                  <a:lnTo>
                    <a:pt x="1463" y="245"/>
                  </a:lnTo>
                  <a:lnTo>
                    <a:pt x="1150" y="71"/>
                  </a:lnTo>
                  <a:lnTo>
                    <a:pt x="1021" y="0"/>
                  </a:lnTo>
                  <a:lnTo>
                    <a:pt x="985" y="0"/>
                  </a:lnTo>
                  <a:lnTo>
                    <a:pt x="934" y="16"/>
                  </a:lnTo>
                  <a:lnTo>
                    <a:pt x="869" y="50"/>
                  </a:lnTo>
                  <a:lnTo>
                    <a:pt x="361" y="413"/>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81" name="Google Shape;181;p6"/>
            <p:cNvSpPr/>
            <p:nvPr/>
          </p:nvSpPr>
          <p:spPr>
            <a:xfrm>
              <a:off x="10326687" y="5014912"/>
              <a:ext cx="790575" cy="935037"/>
            </a:xfrm>
            <a:custGeom>
              <a:avLst/>
              <a:gdLst/>
              <a:ahLst/>
              <a:cxnLst/>
              <a:rect l="0" t="0" r="0" b="0"/>
              <a:pathLst>
                <a:path w="1495" h="1768" extrusionOk="0">
                  <a:moveTo>
                    <a:pt x="541" y="6"/>
                  </a:moveTo>
                  <a:lnTo>
                    <a:pt x="410" y="46"/>
                  </a:lnTo>
                  <a:lnTo>
                    <a:pt x="365" y="65"/>
                  </a:lnTo>
                  <a:lnTo>
                    <a:pt x="161" y="180"/>
                  </a:lnTo>
                  <a:lnTo>
                    <a:pt x="75" y="254"/>
                  </a:lnTo>
                  <a:lnTo>
                    <a:pt x="45" y="293"/>
                  </a:lnTo>
                  <a:lnTo>
                    <a:pt x="24" y="336"/>
                  </a:lnTo>
                  <a:lnTo>
                    <a:pt x="2" y="441"/>
                  </a:lnTo>
                  <a:lnTo>
                    <a:pt x="0" y="547"/>
                  </a:lnTo>
                  <a:lnTo>
                    <a:pt x="26" y="708"/>
                  </a:lnTo>
                  <a:lnTo>
                    <a:pt x="39" y="739"/>
                  </a:lnTo>
                  <a:lnTo>
                    <a:pt x="54" y="763"/>
                  </a:lnTo>
                  <a:lnTo>
                    <a:pt x="91" y="797"/>
                  </a:lnTo>
                  <a:lnTo>
                    <a:pt x="111" y="809"/>
                  </a:lnTo>
                  <a:lnTo>
                    <a:pt x="133" y="815"/>
                  </a:lnTo>
                  <a:lnTo>
                    <a:pt x="155" y="815"/>
                  </a:lnTo>
                  <a:lnTo>
                    <a:pt x="176" y="809"/>
                  </a:lnTo>
                  <a:lnTo>
                    <a:pt x="200" y="795"/>
                  </a:lnTo>
                  <a:lnTo>
                    <a:pt x="224" y="773"/>
                  </a:lnTo>
                  <a:lnTo>
                    <a:pt x="327" y="663"/>
                  </a:lnTo>
                  <a:lnTo>
                    <a:pt x="501" y="540"/>
                  </a:lnTo>
                  <a:lnTo>
                    <a:pt x="549" y="516"/>
                  </a:lnTo>
                  <a:lnTo>
                    <a:pt x="565" y="514"/>
                  </a:lnTo>
                  <a:lnTo>
                    <a:pt x="577" y="514"/>
                  </a:lnTo>
                  <a:lnTo>
                    <a:pt x="583" y="520"/>
                  </a:lnTo>
                  <a:lnTo>
                    <a:pt x="587" y="528"/>
                  </a:lnTo>
                  <a:lnTo>
                    <a:pt x="583" y="540"/>
                  </a:lnTo>
                  <a:lnTo>
                    <a:pt x="510" y="1426"/>
                  </a:lnTo>
                  <a:lnTo>
                    <a:pt x="507" y="1596"/>
                  </a:lnTo>
                  <a:lnTo>
                    <a:pt x="504" y="1661"/>
                  </a:lnTo>
                  <a:lnTo>
                    <a:pt x="516" y="1712"/>
                  </a:lnTo>
                  <a:lnTo>
                    <a:pt x="543" y="1746"/>
                  </a:lnTo>
                  <a:lnTo>
                    <a:pt x="565" y="1758"/>
                  </a:lnTo>
                  <a:lnTo>
                    <a:pt x="587" y="1764"/>
                  </a:lnTo>
                  <a:lnTo>
                    <a:pt x="613" y="1768"/>
                  </a:lnTo>
                  <a:lnTo>
                    <a:pt x="641" y="1768"/>
                  </a:lnTo>
                  <a:lnTo>
                    <a:pt x="705" y="1752"/>
                  </a:lnTo>
                  <a:lnTo>
                    <a:pt x="775" y="1722"/>
                  </a:lnTo>
                  <a:lnTo>
                    <a:pt x="1049" y="1517"/>
                  </a:lnTo>
                  <a:lnTo>
                    <a:pt x="1140" y="1475"/>
                  </a:lnTo>
                  <a:lnTo>
                    <a:pt x="1386" y="1416"/>
                  </a:lnTo>
                  <a:lnTo>
                    <a:pt x="1423" y="1404"/>
                  </a:lnTo>
                  <a:lnTo>
                    <a:pt x="1449" y="1392"/>
                  </a:lnTo>
                  <a:lnTo>
                    <a:pt x="1471" y="1377"/>
                  </a:lnTo>
                  <a:lnTo>
                    <a:pt x="1483" y="1362"/>
                  </a:lnTo>
                  <a:lnTo>
                    <a:pt x="1493" y="1347"/>
                  </a:lnTo>
                  <a:lnTo>
                    <a:pt x="1495" y="1329"/>
                  </a:lnTo>
                  <a:lnTo>
                    <a:pt x="1495" y="1313"/>
                  </a:lnTo>
                  <a:lnTo>
                    <a:pt x="1489" y="1295"/>
                  </a:lnTo>
                  <a:lnTo>
                    <a:pt x="1481" y="1279"/>
                  </a:lnTo>
                  <a:lnTo>
                    <a:pt x="1469" y="1264"/>
                  </a:lnTo>
                  <a:lnTo>
                    <a:pt x="1392" y="1209"/>
                  </a:lnTo>
                  <a:lnTo>
                    <a:pt x="1319" y="1173"/>
                  </a:lnTo>
                  <a:lnTo>
                    <a:pt x="1247" y="1149"/>
                  </a:lnTo>
                  <a:lnTo>
                    <a:pt x="1213" y="1145"/>
                  </a:lnTo>
                  <a:lnTo>
                    <a:pt x="1185" y="1149"/>
                  </a:lnTo>
                  <a:lnTo>
                    <a:pt x="1130" y="1163"/>
                  </a:lnTo>
                  <a:lnTo>
                    <a:pt x="735" y="1414"/>
                  </a:lnTo>
                  <a:lnTo>
                    <a:pt x="711" y="1420"/>
                  </a:lnTo>
                  <a:lnTo>
                    <a:pt x="696" y="1416"/>
                  </a:lnTo>
                  <a:lnTo>
                    <a:pt x="684" y="1408"/>
                  </a:lnTo>
                  <a:lnTo>
                    <a:pt x="674" y="1396"/>
                  </a:lnTo>
                  <a:lnTo>
                    <a:pt x="668" y="1353"/>
                  </a:lnTo>
                  <a:lnTo>
                    <a:pt x="668" y="1329"/>
                  </a:lnTo>
                  <a:lnTo>
                    <a:pt x="674" y="1273"/>
                  </a:lnTo>
                  <a:lnTo>
                    <a:pt x="741" y="1066"/>
                  </a:lnTo>
                  <a:lnTo>
                    <a:pt x="857" y="422"/>
                  </a:lnTo>
                  <a:lnTo>
                    <a:pt x="854" y="300"/>
                  </a:lnTo>
                  <a:lnTo>
                    <a:pt x="833" y="200"/>
                  </a:lnTo>
                  <a:lnTo>
                    <a:pt x="799" y="113"/>
                  </a:lnTo>
                  <a:lnTo>
                    <a:pt x="757" y="50"/>
                  </a:lnTo>
                  <a:lnTo>
                    <a:pt x="729" y="28"/>
                  </a:lnTo>
                  <a:lnTo>
                    <a:pt x="698" y="12"/>
                  </a:lnTo>
                  <a:lnTo>
                    <a:pt x="666" y="4"/>
                  </a:lnTo>
                  <a:lnTo>
                    <a:pt x="583" y="0"/>
                  </a:lnTo>
                  <a:lnTo>
                    <a:pt x="541" y="6"/>
                  </a:lnTo>
                  <a:close/>
                </a:path>
              </a:pathLst>
            </a:custGeom>
            <a:solidFill>
              <a:srgbClr val="FFFF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82" name="Google Shape;182;p6"/>
            <p:cNvSpPr/>
            <p:nvPr/>
          </p:nvSpPr>
          <p:spPr>
            <a:xfrm>
              <a:off x="10682287" y="5033962"/>
              <a:ext cx="928687" cy="879475"/>
            </a:xfrm>
            <a:custGeom>
              <a:avLst/>
              <a:gdLst/>
              <a:ahLst/>
              <a:cxnLst/>
              <a:rect l="0" t="0" r="0" b="0"/>
              <a:pathLst>
                <a:path w="1757" h="1662" extrusionOk="0">
                  <a:moveTo>
                    <a:pt x="167" y="225"/>
                  </a:moveTo>
                  <a:lnTo>
                    <a:pt x="93" y="322"/>
                  </a:lnTo>
                  <a:lnTo>
                    <a:pt x="36" y="423"/>
                  </a:lnTo>
                  <a:lnTo>
                    <a:pt x="14" y="476"/>
                  </a:lnTo>
                  <a:lnTo>
                    <a:pt x="2" y="524"/>
                  </a:lnTo>
                  <a:lnTo>
                    <a:pt x="0" y="573"/>
                  </a:lnTo>
                  <a:lnTo>
                    <a:pt x="6" y="625"/>
                  </a:lnTo>
                  <a:lnTo>
                    <a:pt x="60" y="775"/>
                  </a:lnTo>
                  <a:lnTo>
                    <a:pt x="131" y="890"/>
                  </a:lnTo>
                  <a:lnTo>
                    <a:pt x="173" y="937"/>
                  </a:lnTo>
                  <a:lnTo>
                    <a:pt x="222" y="964"/>
                  </a:lnTo>
                  <a:lnTo>
                    <a:pt x="246" y="970"/>
                  </a:lnTo>
                  <a:lnTo>
                    <a:pt x="270" y="973"/>
                  </a:lnTo>
                  <a:lnTo>
                    <a:pt x="291" y="970"/>
                  </a:lnTo>
                  <a:lnTo>
                    <a:pt x="309" y="961"/>
                  </a:lnTo>
                  <a:lnTo>
                    <a:pt x="327" y="945"/>
                  </a:lnTo>
                  <a:lnTo>
                    <a:pt x="343" y="921"/>
                  </a:lnTo>
                  <a:lnTo>
                    <a:pt x="410" y="749"/>
                  </a:lnTo>
                  <a:lnTo>
                    <a:pt x="425" y="719"/>
                  </a:lnTo>
                  <a:lnTo>
                    <a:pt x="519" y="569"/>
                  </a:lnTo>
                  <a:lnTo>
                    <a:pt x="553" y="527"/>
                  </a:lnTo>
                  <a:lnTo>
                    <a:pt x="569" y="518"/>
                  </a:lnTo>
                  <a:lnTo>
                    <a:pt x="581" y="515"/>
                  </a:lnTo>
                  <a:lnTo>
                    <a:pt x="587" y="515"/>
                  </a:lnTo>
                  <a:lnTo>
                    <a:pt x="593" y="524"/>
                  </a:lnTo>
                  <a:lnTo>
                    <a:pt x="605" y="551"/>
                  </a:lnTo>
                  <a:lnTo>
                    <a:pt x="607" y="573"/>
                  </a:lnTo>
                  <a:lnTo>
                    <a:pt x="638" y="652"/>
                  </a:lnTo>
                  <a:lnTo>
                    <a:pt x="771" y="1079"/>
                  </a:lnTo>
                  <a:lnTo>
                    <a:pt x="960" y="1571"/>
                  </a:lnTo>
                  <a:lnTo>
                    <a:pt x="987" y="1623"/>
                  </a:lnTo>
                  <a:lnTo>
                    <a:pt x="1003" y="1641"/>
                  </a:lnTo>
                  <a:lnTo>
                    <a:pt x="1021" y="1653"/>
                  </a:lnTo>
                  <a:lnTo>
                    <a:pt x="1043" y="1662"/>
                  </a:lnTo>
                  <a:lnTo>
                    <a:pt x="1088" y="1662"/>
                  </a:lnTo>
                  <a:lnTo>
                    <a:pt x="1116" y="1653"/>
                  </a:lnTo>
                  <a:lnTo>
                    <a:pt x="1167" y="1625"/>
                  </a:lnTo>
                  <a:lnTo>
                    <a:pt x="1219" y="1577"/>
                  </a:lnTo>
                  <a:lnTo>
                    <a:pt x="1274" y="1504"/>
                  </a:lnTo>
                  <a:lnTo>
                    <a:pt x="1356" y="1348"/>
                  </a:lnTo>
                  <a:lnTo>
                    <a:pt x="1447" y="1204"/>
                  </a:lnTo>
                  <a:lnTo>
                    <a:pt x="1608" y="1071"/>
                  </a:lnTo>
                  <a:lnTo>
                    <a:pt x="1736" y="970"/>
                  </a:lnTo>
                  <a:lnTo>
                    <a:pt x="1757" y="931"/>
                  </a:lnTo>
                  <a:lnTo>
                    <a:pt x="1757" y="911"/>
                  </a:lnTo>
                  <a:lnTo>
                    <a:pt x="1754" y="893"/>
                  </a:lnTo>
                  <a:lnTo>
                    <a:pt x="1748" y="878"/>
                  </a:lnTo>
                  <a:lnTo>
                    <a:pt x="1736" y="866"/>
                  </a:lnTo>
                  <a:lnTo>
                    <a:pt x="1721" y="854"/>
                  </a:lnTo>
                  <a:lnTo>
                    <a:pt x="1703" y="844"/>
                  </a:lnTo>
                  <a:lnTo>
                    <a:pt x="1647" y="830"/>
                  </a:lnTo>
                  <a:lnTo>
                    <a:pt x="1529" y="820"/>
                  </a:lnTo>
                  <a:lnTo>
                    <a:pt x="1449" y="830"/>
                  </a:lnTo>
                  <a:lnTo>
                    <a:pt x="1419" y="838"/>
                  </a:lnTo>
                  <a:lnTo>
                    <a:pt x="1392" y="850"/>
                  </a:lnTo>
                  <a:lnTo>
                    <a:pt x="1350" y="887"/>
                  </a:lnTo>
                  <a:lnTo>
                    <a:pt x="1255" y="1018"/>
                  </a:lnTo>
                  <a:lnTo>
                    <a:pt x="1110" y="1251"/>
                  </a:lnTo>
                  <a:lnTo>
                    <a:pt x="1076" y="1287"/>
                  </a:lnTo>
                  <a:lnTo>
                    <a:pt x="1067" y="1293"/>
                  </a:lnTo>
                  <a:lnTo>
                    <a:pt x="1049" y="1299"/>
                  </a:lnTo>
                  <a:lnTo>
                    <a:pt x="1037" y="1297"/>
                  </a:lnTo>
                  <a:lnTo>
                    <a:pt x="1021" y="1287"/>
                  </a:lnTo>
                  <a:lnTo>
                    <a:pt x="999" y="1251"/>
                  </a:lnTo>
                  <a:lnTo>
                    <a:pt x="973" y="1174"/>
                  </a:lnTo>
                  <a:lnTo>
                    <a:pt x="967" y="1144"/>
                  </a:lnTo>
                  <a:lnTo>
                    <a:pt x="951" y="955"/>
                  </a:lnTo>
                  <a:lnTo>
                    <a:pt x="848" y="463"/>
                  </a:lnTo>
                  <a:lnTo>
                    <a:pt x="775" y="255"/>
                  </a:lnTo>
                  <a:lnTo>
                    <a:pt x="690" y="118"/>
                  </a:lnTo>
                  <a:lnTo>
                    <a:pt x="626" y="55"/>
                  </a:lnTo>
                  <a:lnTo>
                    <a:pt x="593" y="30"/>
                  </a:lnTo>
                  <a:lnTo>
                    <a:pt x="559" y="12"/>
                  </a:lnTo>
                  <a:lnTo>
                    <a:pt x="525" y="2"/>
                  </a:lnTo>
                  <a:lnTo>
                    <a:pt x="492" y="0"/>
                  </a:lnTo>
                  <a:lnTo>
                    <a:pt x="456" y="6"/>
                  </a:lnTo>
                  <a:lnTo>
                    <a:pt x="419" y="18"/>
                  </a:lnTo>
                  <a:lnTo>
                    <a:pt x="343" y="61"/>
                  </a:lnTo>
                  <a:lnTo>
                    <a:pt x="240" y="148"/>
                  </a:lnTo>
                  <a:lnTo>
                    <a:pt x="167" y="225"/>
                  </a:lnTo>
                  <a:close/>
                </a:path>
              </a:pathLst>
            </a:custGeom>
            <a:solidFill>
              <a:srgbClr val="FFFF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83" name="Google Shape;183;p6"/>
            <p:cNvSpPr/>
            <p:nvPr/>
          </p:nvSpPr>
          <p:spPr>
            <a:xfrm>
              <a:off x="9674225" y="5445125"/>
              <a:ext cx="1516062" cy="1114425"/>
            </a:xfrm>
            <a:custGeom>
              <a:avLst/>
              <a:gdLst/>
              <a:ahLst/>
              <a:cxnLst/>
              <a:rect l="0" t="0" r="0" b="0"/>
              <a:pathLst>
                <a:path w="2865" h="2106" extrusionOk="0">
                  <a:moveTo>
                    <a:pt x="840" y="302"/>
                  </a:moveTo>
                  <a:lnTo>
                    <a:pt x="666" y="284"/>
                  </a:lnTo>
                  <a:lnTo>
                    <a:pt x="603" y="376"/>
                  </a:lnTo>
                  <a:lnTo>
                    <a:pt x="393" y="741"/>
                  </a:lnTo>
                  <a:lnTo>
                    <a:pt x="292" y="1182"/>
                  </a:lnTo>
                  <a:lnTo>
                    <a:pt x="183" y="1511"/>
                  </a:lnTo>
                  <a:lnTo>
                    <a:pt x="56" y="1511"/>
                  </a:lnTo>
                  <a:lnTo>
                    <a:pt x="0" y="1593"/>
                  </a:lnTo>
                  <a:lnTo>
                    <a:pt x="92" y="1694"/>
                  </a:lnTo>
                  <a:lnTo>
                    <a:pt x="238" y="1730"/>
                  </a:lnTo>
                  <a:lnTo>
                    <a:pt x="365" y="1704"/>
                  </a:lnTo>
                  <a:lnTo>
                    <a:pt x="357" y="1603"/>
                  </a:lnTo>
                  <a:lnTo>
                    <a:pt x="274" y="1520"/>
                  </a:lnTo>
                  <a:lnTo>
                    <a:pt x="548" y="660"/>
                  </a:lnTo>
                  <a:lnTo>
                    <a:pt x="712" y="376"/>
                  </a:lnTo>
                  <a:lnTo>
                    <a:pt x="1716" y="577"/>
                  </a:lnTo>
                  <a:lnTo>
                    <a:pt x="1749" y="614"/>
                  </a:lnTo>
                  <a:lnTo>
                    <a:pt x="1762" y="626"/>
                  </a:lnTo>
                  <a:lnTo>
                    <a:pt x="1768" y="635"/>
                  </a:lnTo>
                  <a:lnTo>
                    <a:pt x="1776" y="656"/>
                  </a:lnTo>
                  <a:lnTo>
                    <a:pt x="1782" y="840"/>
                  </a:lnTo>
                  <a:lnTo>
                    <a:pt x="1816" y="1044"/>
                  </a:lnTo>
                  <a:lnTo>
                    <a:pt x="1871" y="1557"/>
                  </a:lnTo>
                  <a:lnTo>
                    <a:pt x="1880" y="1904"/>
                  </a:lnTo>
                  <a:lnTo>
                    <a:pt x="1808" y="1923"/>
                  </a:lnTo>
                  <a:lnTo>
                    <a:pt x="1743" y="2005"/>
                  </a:lnTo>
                  <a:lnTo>
                    <a:pt x="1853" y="2088"/>
                  </a:lnTo>
                  <a:lnTo>
                    <a:pt x="2036" y="2106"/>
                  </a:lnTo>
                  <a:lnTo>
                    <a:pt x="2117" y="2052"/>
                  </a:lnTo>
                  <a:lnTo>
                    <a:pt x="2099" y="1959"/>
                  </a:lnTo>
                  <a:lnTo>
                    <a:pt x="2008" y="1914"/>
                  </a:lnTo>
                  <a:lnTo>
                    <a:pt x="1990" y="1593"/>
                  </a:lnTo>
                  <a:lnTo>
                    <a:pt x="1907" y="1062"/>
                  </a:lnTo>
                  <a:lnTo>
                    <a:pt x="1844" y="550"/>
                  </a:lnTo>
                  <a:lnTo>
                    <a:pt x="2008" y="376"/>
                  </a:lnTo>
                  <a:lnTo>
                    <a:pt x="2337" y="55"/>
                  </a:lnTo>
                  <a:lnTo>
                    <a:pt x="2510" y="421"/>
                  </a:lnTo>
                  <a:lnTo>
                    <a:pt x="2628" y="741"/>
                  </a:lnTo>
                  <a:lnTo>
                    <a:pt x="2682" y="1016"/>
                  </a:lnTo>
                  <a:lnTo>
                    <a:pt x="2696" y="1028"/>
                  </a:lnTo>
                  <a:lnTo>
                    <a:pt x="2696" y="1032"/>
                  </a:lnTo>
                  <a:lnTo>
                    <a:pt x="2692" y="1032"/>
                  </a:lnTo>
                  <a:lnTo>
                    <a:pt x="2656" y="1044"/>
                  </a:lnTo>
                  <a:lnTo>
                    <a:pt x="2637" y="1053"/>
                  </a:lnTo>
                  <a:lnTo>
                    <a:pt x="2601" y="1109"/>
                  </a:lnTo>
                  <a:lnTo>
                    <a:pt x="2628" y="1190"/>
                  </a:lnTo>
                  <a:lnTo>
                    <a:pt x="2756" y="1218"/>
                  </a:lnTo>
                  <a:lnTo>
                    <a:pt x="2856" y="1190"/>
                  </a:lnTo>
                  <a:lnTo>
                    <a:pt x="2865" y="1099"/>
                  </a:lnTo>
                  <a:lnTo>
                    <a:pt x="2765" y="1026"/>
                  </a:lnTo>
                  <a:lnTo>
                    <a:pt x="2682" y="650"/>
                  </a:lnTo>
                  <a:lnTo>
                    <a:pt x="2446" y="37"/>
                  </a:lnTo>
                  <a:lnTo>
                    <a:pt x="2272" y="0"/>
                  </a:lnTo>
                  <a:lnTo>
                    <a:pt x="1725" y="458"/>
                  </a:lnTo>
                  <a:lnTo>
                    <a:pt x="1370" y="421"/>
                  </a:lnTo>
                  <a:lnTo>
                    <a:pt x="840" y="302"/>
                  </a:lnTo>
                  <a:close/>
                </a:path>
              </a:pathLst>
            </a:custGeom>
            <a:solidFill>
              <a:srgbClr val="CC99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84" name="Google Shape;184;p6"/>
            <p:cNvSpPr/>
            <p:nvPr/>
          </p:nvSpPr>
          <p:spPr>
            <a:xfrm>
              <a:off x="9839325" y="5286375"/>
              <a:ext cx="1235075" cy="538162"/>
            </a:xfrm>
            <a:custGeom>
              <a:avLst/>
              <a:gdLst/>
              <a:ahLst/>
              <a:cxnLst/>
              <a:rect l="0" t="0" r="0" b="0"/>
              <a:pathLst>
                <a:path w="2332" h="1016" extrusionOk="0">
                  <a:moveTo>
                    <a:pt x="763" y="69"/>
                  </a:moveTo>
                  <a:lnTo>
                    <a:pt x="614" y="192"/>
                  </a:lnTo>
                  <a:lnTo>
                    <a:pt x="526" y="243"/>
                  </a:lnTo>
                  <a:lnTo>
                    <a:pt x="271" y="354"/>
                  </a:lnTo>
                  <a:lnTo>
                    <a:pt x="188" y="402"/>
                  </a:lnTo>
                  <a:lnTo>
                    <a:pt x="122" y="463"/>
                  </a:lnTo>
                  <a:lnTo>
                    <a:pt x="67" y="530"/>
                  </a:lnTo>
                  <a:lnTo>
                    <a:pt x="27" y="597"/>
                  </a:lnTo>
                  <a:lnTo>
                    <a:pt x="0" y="671"/>
                  </a:lnTo>
                  <a:lnTo>
                    <a:pt x="0" y="702"/>
                  </a:lnTo>
                  <a:lnTo>
                    <a:pt x="6" y="714"/>
                  </a:lnTo>
                  <a:lnTo>
                    <a:pt x="15" y="726"/>
                  </a:lnTo>
                  <a:lnTo>
                    <a:pt x="55" y="747"/>
                  </a:lnTo>
                  <a:lnTo>
                    <a:pt x="88" y="759"/>
                  </a:lnTo>
                  <a:lnTo>
                    <a:pt x="590" y="842"/>
                  </a:lnTo>
                  <a:lnTo>
                    <a:pt x="1274" y="997"/>
                  </a:lnTo>
                  <a:lnTo>
                    <a:pt x="1405" y="1016"/>
                  </a:lnTo>
                  <a:lnTo>
                    <a:pt x="1460" y="1016"/>
                  </a:lnTo>
                  <a:lnTo>
                    <a:pt x="1486" y="1009"/>
                  </a:lnTo>
                  <a:lnTo>
                    <a:pt x="1557" y="979"/>
                  </a:lnTo>
                  <a:lnTo>
                    <a:pt x="1648" y="924"/>
                  </a:lnTo>
                  <a:lnTo>
                    <a:pt x="2037" y="597"/>
                  </a:lnTo>
                  <a:lnTo>
                    <a:pt x="2166" y="473"/>
                  </a:lnTo>
                  <a:lnTo>
                    <a:pt x="2299" y="314"/>
                  </a:lnTo>
                  <a:lnTo>
                    <a:pt x="2320" y="273"/>
                  </a:lnTo>
                  <a:lnTo>
                    <a:pt x="2332" y="240"/>
                  </a:lnTo>
                  <a:lnTo>
                    <a:pt x="2332" y="210"/>
                  </a:lnTo>
                  <a:lnTo>
                    <a:pt x="2326" y="186"/>
                  </a:lnTo>
                  <a:lnTo>
                    <a:pt x="2308" y="167"/>
                  </a:lnTo>
                  <a:lnTo>
                    <a:pt x="2281" y="152"/>
                  </a:lnTo>
                  <a:lnTo>
                    <a:pt x="2192" y="121"/>
                  </a:lnTo>
                  <a:lnTo>
                    <a:pt x="2065" y="93"/>
                  </a:lnTo>
                  <a:lnTo>
                    <a:pt x="1165" y="6"/>
                  </a:lnTo>
                  <a:lnTo>
                    <a:pt x="958" y="0"/>
                  </a:lnTo>
                  <a:lnTo>
                    <a:pt x="900" y="8"/>
                  </a:lnTo>
                  <a:lnTo>
                    <a:pt x="848" y="24"/>
                  </a:lnTo>
                  <a:lnTo>
                    <a:pt x="763" y="69"/>
                  </a:lnTo>
                  <a:close/>
                </a:path>
              </a:pathLst>
            </a:custGeom>
            <a:solidFill>
              <a:srgbClr val="71BF6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85" name="Google Shape;185;p6"/>
            <p:cNvSpPr/>
            <p:nvPr/>
          </p:nvSpPr>
          <p:spPr>
            <a:xfrm>
              <a:off x="9909175" y="4356100"/>
              <a:ext cx="881062" cy="1327150"/>
            </a:xfrm>
            <a:custGeom>
              <a:avLst/>
              <a:gdLst/>
              <a:ahLst/>
              <a:cxnLst/>
              <a:rect l="0" t="0" r="0" b="0"/>
              <a:pathLst>
                <a:path w="1667" h="2508" extrusionOk="0">
                  <a:moveTo>
                    <a:pt x="359" y="0"/>
                  </a:moveTo>
                  <a:lnTo>
                    <a:pt x="246" y="21"/>
                  </a:lnTo>
                  <a:lnTo>
                    <a:pt x="195" y="42"/>
                  </a:lnTo>
                  <a:lnTo>
                    <a:pt x="171" y="60"/>
                  </a:lnTo>
                  <a:lnTo>
                    <a:pt x="129" y="107"/>
                  </a:lnTo>
                  <a:lnTo>
                    <a:pt x="92" y="167"/>
                  </a:lnTo>
                  <a:lnTo>
                    <a:pt x="44" y="287"/>
                  </a:lnTo>
                  <a:lnTo>
                    <a:pt x="12" y="442"/>
                  </a:lnTo>
                  <a:lnTo>
                    <a:pt x="0" y="710"/>
                  </a:lnTo>
                  <a:lnTo>
                    <a:pt x="34" y="1498"/>
                  </a:lnTo>
                  <a:lnTo>
                    <a:pt x="58" y="1666"/>
                  </a:lnTo>
                  <a:lnTo>
                    <a:pt x="104" y="1883"/>
                  </a:lnTo>
                  <a:lnTo>
                    <a:pt x="171" y="2065"/>
                  </a:lnTo>
                  <a:lnTo>
                    <a:pt x="198" y="2120"/>
                  </a:lnTo>
                  <a:lnTo>
                    <a:pt x="268" y="2215"/>
                  </a:lnTo>
                  <a:lnTo>
                    <a:pt x="351" y="2298"/>
                  </a:lnTo>
                  <a:lnTo>
                    <a:pt x="500" y="2389"/>
                  </a:lnTo>
                  <a:lnTo>
                    <a:pt x="554" y="2413"/>
                  </a:lnTo>
                  <a:lnTo>
                    <a:pt x="755" y="2472"/>
                  </a:lnTo>
                  <a:lnTo>
                    <a:pt x="916" y="2499"/>
                  </a:lnTo>
                  <a:lnTo>
                    <a:pt x="1074" y="2508"/>
                  </a:lnTo>
                  <a:lnTo>
                    <a:pt x="1217" y="2490"/>
                  </a:lnTo>
                  <a:lnTo>
                    <a:pt x="1281" y="2466"/>
                  </a:lnTo>
                  <a:lnTo>
                    <a:pt x="1400" y="2393"/>
                  </a:lnTo>
                  <a:lnTo>
                    <a:pt x="1503" y="2298"/>
                  </a:lnTo>
                  <a:lnTo>
                    <a:pt x="1588" y="2203"/>
                  </a:lnTo>
                  <a:lnTo>
                    <a:pt x="1643" y="2124"/>
                  </a:lnTo>
                  <a:lnTo>
                    <a:pt x="1664" y="2057"/>
                  </a:lnTo>
                  <a:lnTo>
                    <a:pt x="1667" y="1995"/>
                  </a:lnTo>
                  <a:lnTo>
                    <a:pt x="1634" y="1727"/>
                  </a:lnTo>
                  <a:lnTo>
                    <a:pt x="1606" y="1642"/>
                  </a:lnTo>
                  <a:lnTo>
                    <a:pt x="1588" y="1602"/>
                  </a:lnTo>
                  <a:lnTo>
                    <a:pt x="1564" y="1565"/>
                  </a:lnTo>
                  <a:lnTo>
                    <a:pt x="1533" y="1535"/>
                  </a:lnTo>
                  <a:lnTo>
                    <a:pt x="1494" y="1511"/>
                  </a:lnTo>
                  <a:lnTo>
                    <a:pt x="1305" y="1424"/>
                  </a:lnTo>
                  <a:lnTo>
                    <a:pt x="1263" y="1397"/>
                  </a:lnTo>
                  <a:lnTo>
                    <a:pt x="1227" y="1363"/>
                  </a:lnTo>
                  <a:lnTo>
                    <a:pt x="1168" y="1284"/>
                  </a:lnTo>
                  <a:lnTo>
                    <a:pt x="1126" y="1193"/>
                  </a:lnTo>
                  <a:lnTo>
                    <a:pt x="1037" y="934"/>
                  </a:lnTo>
                  <a:lnTo>
                    <a:pt x="962" y="513"/>
                  </a:lnTo>
                  <a:lnTo>
                    <a:pt x="922" y="390"/>
                  </a:lnTo>
                  <a:lnTo>
                    <a:pt x="906" y="357"/>
                  </a:lnTo>
                  <a:lnTo>
                    <a:pt x="834" y="238"/>
                  </a:lnTo>
                  <a:lnTo>
                    <a:pt x="783" y="180"/>
                  </a:lnTo>
                  <a:lnTo>
                    <a:pt x="658" y="73"/>
                  </a:lnTo>
                  <a:lnTo>
                    <a:pt x="597" y="36"/>
                  </a:lnTo>
                  <a:lnTo>
                    <a:pt x="536" y="12"/>
                  </a:lnTo>
                  <a:lnTo>
                    <a:pt x="478" y="0"/>
                  </a:lnTo>
                  <a:lnTo>
                    <a:pt x="359" y="0"/>
                  </a:lnTo>
                  <a:close/>
                </a:path>
              </a:pathLst>
            </a:custGeom>
            <a:solidFill>
              <a:srgbClr val="FFFF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86" name="Google Shape;186;p6"/>
            <p:cNvSpPr/>
            <p:nvPr/>
          </p:nvSpPr>
          <p:spPr>
            <a:xfrm>
              <a:off x="10075862" y="5230812"/>
              <a:ext cx="230187" cy="557212"/>
            </a:xfrm>
            <a:custGeom>
              <a:avLst/>
              <a:gdLst/>
              <a:ahLst/>
              <a:cxnLst/>
              <a:rect l="0" t="0" r="0" b="0"/>
              <a:pathLst>
                <a:path w="435" h="1053" extrusionOk="0">
                  <a:moveTo>
                    <a:pt x="189" y="31"/>
                  </a:moveTo>
                  <a:lnTo>
                    <a:pt x="183" y="15"/>
                  </a:lnTo>
                  <a:lnTo>
                    <a:pt x="177" y="6"/>
                  </a:lnTo>
                  <a:lnTo>
                    <a:pt x="171" y="0"/>
                  </a:lnTo>
                  <a:lnTo>
                    <a:pt x="165" y="0"/>
                  </a:lnTo>
                  <a:lnTo>
                    <a:pt x="145" y="6"/>
                  </a:lnTo>
                  <a:lnTo>
                    <a:pt x="137" y="12"/>
                  </a:lnTo>
                  <a:lnTo>
                    <a:pt x="113" y="12"/>
                  </a:lnTo>
                  <a:lnTo>
                    <a:pt x="60" y="3"/>
                  </a:lnTo>
                  <a:lnTo>
                    <a:pt x="42" y="3"/>
                  </a:lnTo>
                  <a:lnTo>
                    <a:pt x="28" y="6"/>
                  </a:lnTo>
                  <a:lnTo>
                    <a:pt x="15" y="15"/>
                  </a:lnTo>
                  <a:lnTo>
                    <a:pt x="6" y="31"/>
                  </a:lnTo>
                  <a:lnTo>
                    <a:pt x="0" y="82"/>
                  </a:lnTo>
                  <a:lnTo>
                    <a:pt x="3" y="118"/>
                  </a:lnTo>
                  <a:lnTo>
                    <a:pt x="82" y="634"/>
                  </a:lnTo>
                  <a:lnTo>
                    <a:pt x="106" y="725"/>
                  </a:lnTo>
                  <a:lnTo>
                    <a:pt x="183" y="887"/>
                  </a:lnTo>
                  <a:lnTo>
                    <a:pt x="250" y="980"/>
                  </a:lnTo>
                  <a:lnTo>
                    <a:pt x="270" y="1000"/>
                  </a:lnTo>
                  <a:lnTo>
                    <a:pt x="295" y="1019"/>
                  </a:lnTo>
                  <a:lnTo>
                    <a:pt x="373" y="1053"/>
                  </a:lnTo>
                  <a:lnTo>
                    <a:pt x="417" y="1053"/>
                  </a:lnTo>
                  <a:lnTo>
                    <a:pt x="429" y="1043"/>
                  </a:lnTo>
                  <a:lnTo>
                    <a:pt x="435" y="1028"/>
                  </a:lnTo>
                  <a:lnTo>
                    <a:pt x="429" y="1004"/>
                  </a:lnTo>
                  <a:lnTo>
                    <a:pt x="417" y="973"/>
                  </a:lnTo>
                  <a:lnTo>
                    <a:pt x="295" y="751"/>
                  </a:lnTo>
                  <a:lnTo>
                    <a:pt x="268" y="668"/>
                  </a:lnTo>
                  <a:lnTo>
                    <a:pt x="207" y="351"/>
                  </a:lnTo>
                  <a:lnTo>
                    <a:pt x="189" y="31"/>
                  </a:lnTo>
                  <a:close/>
                </a:path>
              </a:pathLst>
            </a:custGeom>
            <a:solidFill>
              <a:srgbClr val="CC99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87" name="Google Shape;187;p6"/>
            <p:cNvSpPr/>
            <p:nvPr/>
          </p:nvSpPr>
          <p:spPr>
            <a:xfrm>
              <a:off x="9637712" y="4705350"/>
              <a:ext cx="1011237" cy="714375"/>
            </a:xfrm>
            <a:custGeom>
              <a:avLst/>
              <a:gdLst/>
              <a:ahLst/>
              <a:cxnLst/>
              <a:rect l="0" t="0" r="0" b="0"/>
              <a:pathLst>
                <a:path w="1913" h="1352" extrusionOk="0">
                  <a:moveTo>
                    <a:pt x="93" y="2"/>
                  </a:moveTo>
                  <a:lnTo>
                    <a:pt x="73" y="12"/>
                  </a:lnTo>
                  <a:lnTo>
                    <a:pt x="55" y="18"/>
                  </a:lnTo>
                  <a:lnTo>
                    <a:pt x="42" y="33"/>
                  </a:lnTo>
                  <a:lnTo>
                    <a:pt x="33" y="49"/>
                  </a:lnTo>
                  <a:lnTo>
                    <a:pt x="27" y="69"/>
                  </a:lnTo>
                  <a:lnTo>
                    <a:pt x="9" y="168"/>
                  </a:lnTo>
                  <a:lnTo>
                    <a:pt x="12" y="674"/>
                  </a:lnTo>
                  <a:lnTo>
                    <a:pt x="0" y="925"/>
                  </a:lnTo>
                  <a:lnTo>
                    <a:pt x="12" y="992"/>
                  </a:lnTo>
                  <a:lnTo>
                    <a:pt x="18" y="1013"/>
                  </a:lnTo>
                  <a:lnTo>
                    <a:pt x="27" y="1034"/>
                  </a:lnTo>
                  <a:lnTo>
                    <a:pt x="39" y="1050"/>
                  </a:lnTo>
                  <a:lnTo>
                    <a:pt x="73" y="1074"/>
                  </a:lnTo>
                  <a:lnTo>
                    <a:pt x="133" y="1099"/>
                  </a:lnTo>
                  <a:lnTo>
                    <a:pt x="799" y="1230"/>
                  </a:lnTo>
                  <a:lnTo>
                    <a:pt x="1635" y="1352"/>
                  </a:lnTo>
                  <a:lnTo>
                    <a:pt x="1724" y="1352"/>
                  </a:lnTo>
                  <a:lnTo>
                    <a:pt x="1760" y="1342"/>
                  </a:lnTo>
                  <a:lnTo>
                    <a:pt x="1794" y="1327"/>
                  </a:lnTo>
                  <a:lnTo>
                    <a:pt x="1821" y="1303"/>
                  </a:lnTo>
                  <a:lnTo>
                    <a:pt x="1845" y="1273"/>
                  </a:lnTo>
                  <a:lnTo>
                    <a:pt x="1873" y="1196"/>
                  </a:lnTo>
                  <a:lnTo>
                    <a:pt x="1907" y="959"/>
                  </a:lnTo>
                  <a:lnTo>
                    <a:pt x="1913" y="524"/>
                  </a:lnTo>
                  <a:lnTo>
                    <a:pt x="1907" y="427"/>
                  </a:lnTo>
                  <a:lnTo>
                    <a:pt x="1897" y="332"/>
                  </a:lnTo>
                  <a:lnTo>
                    <a:pt x="1897" y="308"/>
                  </a:lnTo>
                  <a:lnTo>
                    <a:pt x="1895" y="290"/>
                  </a:lnTo>
                  <a:lnTo>
                    <a:pt x="1885" y="277"/>
                  </a:lnTo>
                  <a:lnTo>
                    <a:pt x="1873" y="269"/>
                  </a:lnTo>
                  <a:lnTo>
                    <a:pt x="1851" y="257"/>
                  </a:lnTo>
                  <a:lnTo>
                    <a:pt x="1782" y="237"/>
                  </a:lnTo>
                  <a:lnTo>
                    <a:pt x="1347" y="210"/>
                  </a:lnTo>
                  <a:lnTo>
                    <a:pt x="404" y="45"/>
                  </a:lnTo>
                  <a:lnTo>
                    <a:pt x="198" y="2"/>
                  </a:lnTo>
                  <a:lnTo>
                    <a:pt x="125" y="0"/>
                  </a:lnTo>
                  <a:lnTo>
                    <a:pt x="93" y="2"/>
                  </a:lnTo>
                  <a:close/>
                </a:path>
              </a:pathLst>
            </a:custGeom>
            <a:solidFill>
              <a:srgbClr val="71BF6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88" name="Google Shape;188;p6"/>
            <p:cNvSpPr/>
            <p:nvPr/>
          </p:nvSpPr>
          <p:spPr>
            <a:xfrm>
              <a:off x="9674225" y="4743450"/>
              <a:ext cx="946150" cy="625475"/>
            </a:xfrm>
            <a:custGeom>
              <a:avLst/>
              <a:gdLst/>
              <a:ahLst/>
              <a:cxnLst/>
              <a:rect l="0" t="0" r="0" b="0"/>
              <a:pathLst>
                <a:path w="1788" h="1181" extrusionOk="0">
                  <a:moveTo>
                    <a:pt x="292" y="43"/>
                  </a:moveTo>
                  <a:lnTo>
                    <a:pt x="183" y="22"/>
                  </a:lnTo>
                  <a:lnTo>
                    <a:pt x="155" y="12"/>
                  </a:lnTo>
                  <a:lnTo>
                    <a:pt x="131" y="10"/>
                  </a:lnTo>
                  <a:lnTo>
                    <a:pt x="95" y="0"/>
                  </a:lnTo>
                  <a:lnTo>
                    <a:pt x="38" y="0"/>
                  </a:lnTo>
                  <a:lnTo>
                    <a:pt x="24" y="4"/>
                  </a:lnTo>
                  <a:lnTo>
                    <a:pt x="18" y="6"/>
                  </a:lnTo>
                  <a:lnTo>
                    <a:pt x="10" y="12"/>
                  </a:lnTo>
                  <a:lnTo>
                    <a:pt x="6" y="22"/>
                  </a:lnTo>
                  <a:lnTo>
                    <a:pt x="0" y="64"/>
                  </a:lnTo>
                  <a:lnTo>
                    <a:pt x="38" y="457"/>
                  </a:lnTo>
                  <a:lnTo>
                    <a:pt x="32" y="818"/>
                  </a:lnTo>
                  <a:lnTo>
                    <a:pt x="44" y="876"/>
                  </a:lnTo>
                  <a:lnTo>
                    <a:pt x="50" y="894"/>
                  </a:lnTo>
                  <a:lnTo>
                    <a:pt x="58" y="904"/>
                  </a:lnTo>
                  <a:lnTo>
                    <a:pt x="68" y="910"/>
                  </a:lnTo>
                  <a:lnTo>
                    <a:pt x="123" y="922"/>
                  </a:lnTo>
                  <a:lnTo>
                    <a:pt x="286" y="983"/>
                  </a:lnTo>
                  <a:lnTo>
                    <a:pt x="654" y="1080"/>
                  </a:lnTo>
                  <a:lnTo>
                    <a:pt x="1445" y="1175"/>
                  </a:lnTo>
                  <a:lnTo>
                    <a:pt x="1475" y="1175"/>
                  </a:lnTo>
                  <a:lnTo>
                    <a:pt x="1521" y="1181"/>
                  </a:lnTo>
                  <a:lnTo>
                    <a:pt x="1616" y="1178"/>
                  </a:lnTo>
                  <a:lnTo>
                    <a:pt x="1640" y="1172"/>
                  </a:lnTo>
                  <a:lnTo>
                    <a:pt x="1701" y="1127"/>
                  </a:lnTo>
                  <a:lnTo>
                    <a:pt x="1731" y="1074"/>
                  </a:lnTo>
                  <a:lnTo>
                    <a:pt x="1758" y="971"/>
                  </a:lnTo>
                  <a:lnTo>
                    <a:pt x="1780" y="748"/>
                  </a:lnTo>
                  <a:lnTo>
                    <a:pt x="1780" y="290"/>
                  </a:lnTo>
                  <a:lnTo>
                    <a:pt x="1782" y="269"/>
                  </a:lnTo>
                  <a:lnTo>
                    <a:pt x="1788" y="251"/>
                  </a:lnTo>
                  <a:lnTo>
                    <a:pt x="1774" y="251"/>
                  </a:lnTo>
                  <a:lnTo>
                    <a:pt x="1722" y="244"/>
                  </a:lnTo>
                  <a:lnTo>
                    <a:pt x="1370" y="238"/>
                  </a:lnTo>
                  <a:lnTo>
                    <a:pt x="1253" y="223"/>
                  </a:lnTo>
                  <a:lnTo>
                    <a:pt x="323" y="46"/>
                  </a:lnTo>
                  <a:lnTo>
                    <a:pt x="292" y="43"/>
                  </a:lnTo>
                  <a:close/>
                </a:path>
              </a:pathLst>
            </a:custGeom>
            <a:solidFill>
              <a:srgbClr val="9ED39D"/>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89" name="Google Shape;189;p6"/>
            <p:cNvSpPr/>
            <p:nvPr/>
          </p:nvSpPr>
          <p:spPr>
            <a:xfrm>
              <a:off x="10607675" y="5205412"/>
              <a:ext cx="406400" cy="384175"/>
            </a:xfrm>
            <a:custGeom>
              <a:avLst/>
              <a:gdLst/>
              <a:ahLst/>
              <a:cxnLst/>
              <a:rect l="0" t="0" r="0" b="0"/>
              <a:pathLst>
                <a:path w="770" h="727" extrusionOk="0">
                  <a:moveTo>
                    <a:pt x="161" y="202"/>
                  </a:moveTo>
                  <a:lnTo>
                    <a:pt x="107" y="297"/>
                  </a:lnTo>
                  <a:lnTo>
                    <a:pt x="34" y="502"/>
                  </a:lnTo>
                  <a:lnTo>
                    <a:pt x="10" y="601"/>
                  </a:lnTo>
                  <a:lnTo>
                    <a:pt x="0" y="682"/>
                  </a:lnTo>
                  <a:lnTo>
                    <a:pt x="6" y="712"/>
                  </a:lnTo>
                  <a:lnTo>
                    <a:pt x="12" y="721"/>
                  </a:lnTo>
                  <a:lnTo>
                    <a:pt x="34" y="727"/>
                  </a:lnTo>
                  <a:lnTo>
                    <a:pt x="50" y="724"/>
                  </a:lnTo>
                  <a:lnTo>
                    <a:pt x="125" y="694"/>
                  </a:lnTo>
                  <a:lnTo>
                    <a:pt x="258" y="611"/>
                  </a:lnTo>
                  <a:lnTo>
                    <a:pt x="508" y="421"/>
                  </a:lnTo>
                  <a:lnTo>
                    <a:pt x="585" y="352"/>
                  </a:lnTo>
                  <a:lnTo>
                    <a:pt x="734" y="187"/>
                  </a:lnTo>
                  <a:lnTo>
                    <a:pt x="764" y="129"/>
                  </a:lnTo>
                  <a:lnTo>
                    <a:pt x="770" y="101"/>
                  </a:lnTo>
                  <a:lnTo>
                    <a:pt x="764" y="81"/>
                  </a:lnTo>
                  <a:lnTo>
                    <a:pt x="758" y="71"/>
                  </a:lnTo>
                  <a:lnTo>
                    <a:pt x="746" y="62"/>
                  </a:lnTo>
                  <a:lnTo>
                    <a:pt x="712" y="44"/>
                  </a:lnTo>
                  <a:lnTo>
                    <a:pt x="624" y="14"/>
                  </a:lnTo>
                  <a:lnTo>
                    <a:pt x="518" y="0"/>
                  </a:lnTo>
                  <a:lnTo>
                    <a:pt x="468" y="0"/>
                  </a:lnTo>
                  <a:lnTo>
                    <a:pt x="426" y="6"/>
                  </a:lnTo>
                  <a:lnTo>
                    <a:pt x="387" y="20"/>
                  </a:lnTo>
                  <a:lnTo>
                    <a:pt x="347" y="40"/>
                  </a:lnTo>
                  <a:lnTo>
                    <a:pt x="268" y="93"/>
                  </a:lnTo>
                  <a:lnTo>
                    <a:pt x="195" y="162"/>
                  </a:lnTo>
                  <a:lnTo>
                    <a:pt x="161" y="202"/>
                  </a:lnTo>
                  <a:close/>
                </a:path>
              </a:pathLst>
            </a:custGeom>
            <a:solidFill>
              <a:srgbClr val="FFFF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90" name="Google Shape;190;p6"/>
            <p:cNvSpPr/>
            <p:nvPr/>
          </p:nvSpPr>
          <p:spPr>
            <a:xfrm>
              <a:off x="9634537" y="3611562"/>
              <a:ext cx="833437" cy="700087"/>
            </a:xfrm>
            <a:custGeom>
              <a:avLst/>
              <a:gdLst/>
              <a:ahLst/>
              <a:cxnLst/>
              <a:rect l="0" t="0" r="0" b="0"/>
              <a:pathLst>
                <a:path w="1573" h="1324" extrusionOk="0">
                  <a:moveTo>
                    <a:pt x="1399" y="271"/>
                  </a:moveTo>
                  <a:lnTo>
                    <a:pt x="1318" y="318"/>
                  </a:lnTo>
                  <a:lnTo>
                    <a:pt x="1257" y="348"/>
                  </a:lnTo>
                  <a:lnTo>
                    <a:pt x="1195" y="363"/>
                  </a:lnTo>
                  <a:lnTo>
                    <a:pt x="1169" y="363"/>
                  </a:lnTo>
                  <a:lnTo>
                    <a:pt x="1138" y="360"/>
                  </a:lnTo>
                  <a:lnTo>
                    <a:pt x="1084" y="344"/>
                  </a:lnTo>
                  <a:lnTo>
                    <a:pt x="977" y="290"/>
                  </a:lnTo>
                  <a:lnTo>
                    <a:pt x="934" y="251"/>
                  </a:lnTo>
                  <a:lnTo>
                    <a:pt x="862" y="150"/>
                  </a:lnTo>
                  <a:lnTo>
                    <a:pt x="837" y="125"/>
                  </a:lnTo>
                  <a:lnTo>
                    <a:pt x="783" y="89"/>
                  </a:lnTo>
                  <a:lnTo>
                    <a:pt x="679" y="43"/>
                  </a:lnTo>
                  <a:lnTo>
                    <a:pt x="529" y="6"/>
                  </a:lnTo>
                  <a:lnTo>
                    <a:pt x="378" y="0"/>
                  </a:lnTo>
                  <a:lnTo>
                    <a:pt x="238" y="24"/>
                  </a:lnTo>
                  <a:lnTo>
                    <a:pt x="180" y="49"/>
                  </a:lnTo>
                  <a:lnTo>
                    <a:pt x="125" y="83"/>
                  </a:lnTo>
                  <a:lnTo>
                    <a:pt x="79" y="125"/>
                  </a:lnTo>
                  <a:lnTo>
                    <a:pt x="46" y="180"/>
                  </a:lnTo>
                  <a:lnTo>
                    <a:pt x="22" y="247"/>
                  </a:lnTo>
                  <a:lnTo>
                    <a:pt x="6" y="326"/>
                  </a:lnTo>
                  <a:lnTo>
                    <a:pt x="0" y="415"/>
                  </a:lnTo>
                  <a:lnTo>
                    <a:pt x="31" y="617"/>
                  </a:lnTo>
                  <a:lnTo>
                    <a:pt x="85" y="793"/>
                  </a:lnTo>
                  <a:lnTo>
                    <a:pt x="141" y="906"/>
                  </a:lnTo>
                  <a:lnTo>
                    <a:pt x="174" y="959"/>
                  </a:lnTo>
                  <a:lnTo>
                    <a:pt x="307" y="1105"/>
                  </a:lnTo>
                  <a:lnTo>
                    <a:pt x="418" y="1194"/>
                  </a:lnTo>
                  <a:lnTo>
                    <a:pt x="529" y="1263"/>
                  </a:lnTo>
                  <a:lnTo>
                    <a:pt x="640" y="1306"/>
                  </a:lnTo>
                  <a:lnTo>
                    <a:pt x="809" y="1324"/>
                  </a:lnTo>
                  <a:lnTo>
                    <a:pt x="971" y="1303"/>
                  </a:lnTo>
                  <a:lnTo>
                    <a:pt x="1053" y="1269"/>
                  </a:lnTo>
                  <a:lnTo>
                    <a:pt x="1129" y="1224"/>
                  </a:lnTo>
                  <a:lnTo>
                    <a:pt x="1189" y="1166"/>
                  </a:lnTo>
                  <a:lnTo>
                    <a:pt x="1215" y="1132"/>
                  </a:lnTo>
                  <a:lnTo>
                    <a:pt x="1251" y="1059"/>
                  </a:lnTo>
                  <a:lnTo>
                    <a:pt x="1260" y="1016"/>
                  </a:lnTo>
                  <a:lnTo>
                    <a:pt x="1260" y="971"/>
                  </a:lnTo>
                  <a:lnTo>
                    <a:pt x="1247" y="864"/>
                  </a:lnTo>
                  <a:lnTo>
                    <a:pt x="1217" y="717"/>
                  </a:lnTo>
                  <a:lnTo>
                    <a:pt x="1215" y="656"/>
                  </a:lnTo>
                  <a:lnTo>
                    <a:pt x="1211" y="638"/>
                  </a:lnTo>
                  <a:lnTo>
                    <a:pt x="1211" y="607"/>
                  </a:lnTo>
                  <a:lnTo>
                    <a:pt x="1215" y="589"/>
                  </a:lnTo>
                  <a:lnTo>
                    <a:pt x="1223" y="573"/>
                  </a:lnTo>
                  <a:lnTo>
                    <a:pt x="1241" y="558"/>
                  </a:lnTo>
                  <a:lnTo>
                    <a:pt x="1269" y="543"/>
                  </a:lnTo>
                  <a:lnTo>
                    <a:pt x="1332" y="528"/>
                  </a:lnTo>
                  <a:lnTo>
                    <a:pt x="1363" y="528"/>
                  </a:lnTo>
                  <a:lnTo>
                    <a:pt x="1397" y="537"/>
                  </a:lnTo>
                  <a:lnTo>
                    <a:pt x="1445" y="540"/>
                  </a:lnTo>
                  <a:lnTo>
                    <a:pt x="1461" y="537"/>
                  </a:lnTo>
                  <a:lnTo>
                    <a:pt x="1494" y="522"/>
                  </a:lnTo>
                  <a:lnTo>
                    <a:pt x="1524" y="498"/>
                  </a:lnTo>
                  <a:lnTo>
                    <a:pt x="1554" y="467"/>
                  </a:lnTo>
                  <a:lnTo>
                    <a:pt x="1564" y="451"/>
                  </a:lnTo>
                  <a:lnTo>
                    <a:pt x="1570" y="437"/>
                  </a:lnTo>
                  <a:lnTo>
                    <a:pt x="1573" y="421"/>
                  </a:lnTo>
                  <a:lnTo>
                    <a:pt x="1570" y="360"/>
                  </a:lnTo>
                  <a:lnTo>
                    <a:pt x="1552" y="302"/>
                  </a:lnTo>
                  <a:lnTo>
                    <a:pt x="1542" y="290"/>
                  </a:lnTo>
                  <a:lnTo>
                    <a:pt x="1522" y="271"/>
                  </a:lnTo>
                  <a:lnTo>
                    <a:pt x="1497" y="263"/>
                  </a:lnTo>
                  <a:lnTo>
                    <a:pt x="1463" y="257"/>
                  </a:lnTo>
                  <a:lnTo>
                    <a:pt x="1423" y="263"/>
                  </a:lnTo>
                  <a:lnTo>
                    <a:pt x="1399" y="271"/>
                  </a:lnTo>
                  <a:close/>
                </a:path>
              </a:pathLst>
            </a:custGeom>
            <a:solidFill>
              <a:srgbClr val="FFFF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91" name="Google Shape;191;p6"/>
            <p:cNvSpPr/>
            <p:nvPr/>
          </p:nvSpPr>
          <p:spPr>
            <a:xfrm>
              <a:off x="10152062" y="4173537"/>
              <a:ext cx="1325562" cy="569912"/>
            </a:xfrm>
            <a:custGeom>
              <a:avLst/>
              <a:gdLst/>
              <a:ahLst/>
              <a:cxnLst/>
              <a:rect l="0" t="0" r="0" b="0"/>
              <a:pathLst>
                <a:path w="2506" h="1077" extrusionOk="0">
                  <a:moveTo>
                    <a:pt x="139" y="397"/>
                  </a:moveTo>
                  <a:lnTo>
                    <a:pt x="103" y="393"/>
                  </a:lnTo>
                  <a:lnTo>
                    <a:pt x="46" y="399"/>
                  </a:lnTo>
                  <a:lnTo>
                    <a:pt x="24" y="405"/>
                  </a:lnTo>
                  <a:lnTo>
                    <a:pt x="8" y="415"/>
                  </a:lnTo>
                  <a:lnTo>
                    <a:pt x="2" y="430"/>
                  </a:lnTo>
                  <a:lnTo>
                    <a:pt x="0" y="445"/>
                  </a:lnTo>
                  <a:lnTo>
                    <a:pt x="2" y="466"/>
                  </a:lnTo>
                  <a:lnTo>
                    <a:pt x="24" y="561"/>
                  </a:lnTo>
                  <a:lnTo>
                    <a:pt x="46" y="720"/>
                  </a:lnTo>
                  <a:lnTo>
                    <a:pt x="54" y="751"/>
                  </a:lnTo>
                  <a:lnTo>
                    <a:pt x="70" y="778"/>
                  </a:lnTo>
                  <a:lnTo>
                    <a:pt x="88" y="800"/>
                  </a:lnTo>
                  <a:lnTo>
                    <a:pt x="113" y="814"/>
                  </a:lnTo>
                  <a:lnTo>
                    <a:pt x="173" y="826"/>
                  </a:lnTo>
                  <a:lnTo>
                    <a:pt x="335" y="836"/>
                  </a:lnTo>
                  <a:lnTo>
                    <a:pt x="432" y="858"/>
                  </a:lnTo>
                  <a:lnTo>
                    <a:pt x="934" y="1022"/>
                  </a:lnTo>
                  <a:lnTo>
                    <a:pt x="1046" y="1065"/>
                  </a:lnTo>
                  <a:lnTo>
                    <a:pt x="1082" y="1073"/>
                  </a:lnTo>
                  <a:lnTo>
                    <a:pt x="1118" y="1077"/>
                  </a:lnTo>
                  <a:lnTo>
                    <a:pt x="1156" y="1073"/>
                  </a:lnTo>
                  <a:lnTo>
                    <a:pt x="1229" y="1053"/>
                  </a:lnTo>
                  <a:lnTo>
                    <a:pt x="1493" y="870"/>
                  </a:lnTo>
                  <a:lnTo>
                    <a:pt x="1861" y="583"/>
                  </a:lnTo>
                  <a:lnTo>
                    <a:pt x="1940" y="512"/>
                  </a:lnTo>
                  <a:lnTo>
                    <a:pt x="1982" y="488"/>
                  </a:lnTo>
                  <a:lnTo>
                    <a:pt x="2014" y="478"/>
                  </a:lnTo>
                  <a:lnTo>
                    <a:pt x="2050" y="472"/>
                  </a:lnTo>
                  <a:lnTo>
                    <a:pt x="2290" y="470"/>
                  </a:lnTo>
                  <a:lnTo>
                    <a:pt x="2333" y="466"/>
                  </a:lnTo>
                  <a:lnTo>
                    <a:pt x="2399" y="452"/>
                  </a:lnTo>
                  <a:lnTo>
                    <a:pt x="2448" y="427"/>
                  </a:lnTo>
                  <a:lnTo>
                    <a:pt x="2482" y="397"/>
                  </a:lnTo>
                  <a:lnTo>
                    <a:pt x="2503" y="366"/>
                  </a:lnTo>
                  <a:lnTo>
                    <a:pt x="2506" y="351"/>
                  </a:lnTo>
                  <a:lnTo>
                    <a:pt x="2506" y="336"/>
                  </a:lnTo>
                  <a:lnTo>
                    <a:pt x="2503" y="318"/>
                  </a:lnTo>
                  <a:lnTo>
                    <a:pt x="2494" y="296"/>
                  </a:lnTo>
                  <a:lnTo>
                    <a:pt x="2470" y="259"/>
                  </a:lnTo>
                  <a:lnTo>
                    <a:pt x="2450" y="244"/>
                  </a:lnTo>
                  <a:lnTo>
                    <a:pt x="2432" y="235"/>
                  </a:lnTo>
                  <a:lnTo>
                    <a:pt x="2414" y="231"/>
                  </a:lnTo>
                  <a:lnTo>
                    <a:pt x="2333" y="265"/>
                  </a:lnTo>
                  <a:lnTo>
                    <a:pt x="2186" y="351"/>
                  </a:lnTo>
                  <a:lnTo>
                    <a:pt x="2168" y="354"/>
                  </a:lnTo>
                  <a:lnTo>
                    <a:pt x="2135" y="348"/>
                  </a:lnTo>
                  <a:lnTo>
                    <a:pt x="2111" y="330"/>
                  </a:lnTo>
                  <a:lnTo>
                    <a:pt x="2101" y="320"/>
                  </a:lnTo>
                  <a:lnTo>
                    <a:pt x="2095" y="304"/>
                  </a:lnTo>
                  <a:lnTo>
                    <a:pt x="2101" y="290"/>
                  </a:lnTo>
                  <a:lnTo>
                    <a:pt x="2117" y="272"/>
                  </a:lnTo>
                  <a:lnTo>
                    <a:pt x="2141" y="253"/>
                  </a:lnTo>
                  <a:lnTo>
                    <a:pt x="2177" y="231"/>
                  </a:lnTo>
                  <a:lnTo>
                    <a:pt x="2384" y="158"/>
                  </a:lnTo>
                  <a:lnTo>
                    <a:pt x="2408" y="146"/>
                  </a:lnTo>
                  <a:lnTo>
                    <a:pt x="2424" y="132"/>
                  </a:lnTo>
                  <a:lnTo>
                    <a:pt x="2426" y="116"/>
                  </a:lnTo>
                  <a:lnTo>
                    <a:pt x="2420" y="98"/>
                  </a:lnTo>
                  <a:lnTo>
                    <a:pt x="2387" y="57"/>
                  </a:lnTo>
                  <a:lnTo>
                    <a:pt x="2366" y="39"/>
                  </a:lnTo>
                  <a:lnTo>
                    <a:pt x="2323" y="9"/>
                  </a:lnTo>
                  <a:lnTo>
                    <a:pt x="2290" y="0"/>
                  </a:lnTo>
                  <a:lnTo>
                    <a:pt x="2260" y="6"/>
                  </a:lnTo>
                  <a:lnTo>
                    <a:pt x="2244" y="12"/>
                  </a:lnTo>
                  <a:lnTo>
                    <a:pt x="2144" y="73"/>
                  </a:lnTo>
                  <a:lnTo>
                    <a:pt x="2026" y="165"/>
                  </a:lnTo>
                  <a:lnTo>
                    <a:pt x="1940" y="213"/>
                  </a:lnTo>
                  <a:lnTo>
                    <a:pt x="1895" y="223"/>
                  </a:lnTo>
                  <a:lnTo>
                    <a:pt x="1855" y="217"/>
                  </a:lnTo>
                  <a:lnTo>
                    <a:pt x="1754" y="177"/>
                  </a:lnTo>
                  <a:lnTo>
                    <a:pt x="1612" y="82"/>
                  </a:lnTo>
                  <a:lnTo>
                    <a:pt x="1594" y="76"/>
                  </a:lnTo>
                  <a:lnTo>
                    <a:pt x="1560" y="76"/>
                  </a:lnTo>
                  <a:lnTo>
                    <a:pt x="1536" y="91"/>
                  </a:lnTo>
                  <a:lnTo>
                    <a:pt x="1514" y="110"/>
                  </a:lnTo>
                  <a:lnTo>
                    <a:pt x="1502" y="132"/>
                  </a:lnTo>
                  <a:lnTo>
                    <a:pt x="1499" y="156"/>
                  </a:lnTo>
                  <a:lnTo>
                    <a:pt x="1502" y="186"/>
                  </a:lnTo>
                  <a:lnTo>
                    <a:pt x="1517" y="217"/>
                  </a:lnTo>
                  <a:lnTo>
                    <a:pt x="1526" y="231"/>
                  </a:lnTo>
                  <a:lnTo>
                    <a:pt x="1538" y="241"/>
                  </a:lnTo>
                  <a:lnTo>
                    <a:pt x="1578" y="253"/>
                  </a:lnTo>
                  <a:lnTo>
                    <a:pt x="1663" y="259"/>
                  </a:lnTo>
                  <a:lnTo>
                    <a:pt x="1691" y="262"/>
                  </a:lnTo>
                  <a:lnTo>
                    <a:pt x="1712" y="268"/>
                  </a:lnTo>
                  <a:lnTo>
                    <a:pt x="1730" y="278"/>
                  </a:lnTo>
                  <a:lnTo>
                    <a:pt x="1742" y="290"/>
                  </a:lnTo>
                  <a:lnTo>
                    <a:pt x="1752" y="304"/>
                  </a:lnTo>
                  <a:lnTo>
                    <a:pt x="1764" y="338"/>
                  </a:lnTo>
                  <a:lnTo>
                    <a:pt x="1766" y="430"/>
                  </a:lnTo>
                  <a:lnTo>
                    <a:pt x="1758" y="454"/>
                  </a:lnTo>
                  <a:lnTo>
                    <a:pt x="1746" y="478"/>
                  </a:lnTo>
                  <a:lnTo>
                    <a:pt x="1721" y="506"/>
                  </a:lnTo>
                  <a:lnTo>
                    <a:pt x="1590" y="628"/>
                  </a:lnTo>
                  <a:lnTo>
                    <a:pt x="1277" y="834"/>
                  </a:lnTo>
                  <a:lnTo>
                    <a:pt x="1192" y="864"/>
                  </a:lnTo>
                  <a:lnTo>
                    <a:pt x="1122" y="873"/>
                  </a:lnTo>
                  <a:lnTo>
                    <a:pt x="1061" y="864"/>
                  </a:lnTo>
                  <a:lnTo>
                    <a:pt x="1027" y="854"/>
                  </a:lnTo>
                  <a:lnTo>
                    <a:pt x="839" y="769"/>
                  </a:lnTo>
                  <a:lnTo>
                    <a:pt x="386" y="482"/>
                  </a:lnTo>
                  <a:lnTo>
                    <a:pt x="274" y="430"/>
                  </a:lnTo>
                  <a:lnTo>
                    <a:pt x="139" y="397"/>
                  </a:lnTo>
                  <a:close/>
                </a:path>
              </a:pathLst>
            </a:custGeom>
            <a:solidFill>
              <a:srgbClr val="FFFF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92" name="Google Shape;192;p6"/>
            <p:cNvSpPr/>
            <p:nvPr/>
          </p:nvSpPr>
          <p:spPr>
            <a:xfrm>
              <a:off x="10564812" y="2957512"/>
              <a:ext cx="993775" cy="760412"/>
            </a:xfrm>
            <a:custGeom>
              <a:avLst/>
              <a:gdLst/>
              <a:ahLst/>
              <a:cxnLst/>
              <a:rect l="0" t="0" r="0" b="0"/>
              <a:pathLst>
                <a:path w="1877" h="1437" extrusionOk="0">
                  <a:moveTo>
                    <a:pt x="789" y="70"/>
                  </a:moveTo>
                  <a:lnTo>
                    <a:pt x="664" y="10"/>
                  </a:lnTo>
                  <a:lnTo>
                    <a:pt x="648" y="0"/>
                  </a:lnTo>
                  <a:lnTo>
                    <a:pt x="633" y="0"/>
                  </a:lnTo>
                  <a:lnTo>
                    <a:pt x="621" y="4"/>
                  </a:lnTo>
                  <a:lnTo>
                    <a:pt x="605" y="16"/>
                  </a:lnTo>
                  <a:lnTo>
                    <a:pt x="573" y="46"/>
                  </a:lnTo>
                  <a:lnTo>
                    <a:pt x="539" y="101"/>
                  </a:lnTo>
                  <a:lnTo>
                    <a:pt x="405" y="366"/>
                  </a:lnTo>
                  <a:lnTo>
                    <a:pt x="55" y="805"/>
                  </a:lnTo>
                  <a:lnTo>
                    <a:pt x="37" y="836"/>
                  </a:lnTo>
                  <a:lnTo>
                    <a:pt x="18" y="858"/>
                  </a:lnTo>
                  <a:lnTo>
                    <a:pt x="0" y="892"/>
                  </a:lnTo>
                  <a:lnTo>
                    <a:pt x="0" y="904"/>
                  </a:lnTo>
                  <a:lnTo>
                    <a:pt x="4" y="919"/>
                  </a:lnTo>
                  <a:lnTo>
                    <a:pt x="10" y="931"/>
                  </a:lnTo>
                  <a:lnTo>
                    <a:pt x="43" y="971"/>
                  </a:lnTo>
                  <a:lnTo>
                    <a:pt x="101" y="1016"/>
                  </a:lnTo>
                  <a:lnTo>
                    <a:pt x="319" y="1135"/>
                  </a:lnTo>
                  <a:lnTo>
                    <a:pt x="834" y="1337"/>
                  </a:lnTo>
                  <a:lnTo>
                    <a:pt x="1098" y="1413"/>
                  </a:lnTo>
                  <a:lnTo>
                    <a:pt x="1187" y="1431"/>
                  </a:lnTo>
                  <a:lnTo>
                    <a:pt x="1247" y="1437"/>
                  </a:lnTo>
                  <a:lnTo>
                    <a:pt x="1281" y="1437"/>
                  </a:lnTo>
                  <a:lnTo>
                    <a:pt x="1293" y="1434"/>
                  </a:lnTo>
                  <a:lnTo>
                    <a:pt x="1302" y="1428"/>
                  </a:lnTo>
                  <a:lnTo>
                    <a:pt x="1314" y="1416"/>
                  </a:lnTo>
                  <a:lnTo>
                    <a:pt x="1467" y="1287"/>
                  </a:lnTo>
                  <a:lnTo>
                    <a:pt x="1637" y="1114"/>
                  </a:lnTo>
                  <a:lnTo>
                    <a:pt x="1669" y="1072"/>
                  </a:lnTo>
                  <a:lnTo>
                    <a:pt x="1816" y="842"/>
                  </a:lnTo>
                  <a:lnTo>
                    <a:pt x="1877" y="704"/>
                  </a:lnTo>
                  <a:lnTo>
                    <a:pt x="1877" y="674"/>
                  </a:lnTo>
                  <a:lnTo>
                    <a:pt x="1873" y="665"/>
                  </a:lnTo>
                  <a:lnTo>
                    <a:pt x="1861" y="650"/>
                  </a:lnTo>
                  <a:lnTo>
                    <a:pt x="1853" y="644"/>
                  </a:lnTo>
                  <a:lnTo>
                    <a:pt x="1840" y="619"/>
                  </a:lnTo>
                  <a:lnTo>
                    <a:pt x="1840" y="611"/>
                  </a:lnTo>
                  <a:lnTo>
                    <a:pt x="1834" y="595"/>
                  </a:lnTo>
                  <a:lnTo>
                    <a:pt x="1828" y="586"/>
                  </a:lnTo>
                  <a:lnTo>
                    <a:pt x="1813" y="574"/>
                  </a:lnTo>
                  <a:lnTo>
                    <a:pt x="1792" y="562"/>
                  </a:lnTo>
                  <a:lnTo>
                    <a:pt x="1780" y="552"/>
                  </a:lnTo>
                  <a:lnTo>
                    <a:pt x="1441" y="415"/>
                  </a:lnTo>
                  <a:lnTo>
                    <a:pt x="1092" y="251"/>
                  </a:lnTo>
                  <a:lnTo>
                    <a:pt x="789" y="70"/>
                  </a:lnTo>
                  <a:close/>
                </a:path>
              </a:pathLst>
            </a:custGeom>
            <a:solidFill>
              <a:srgbClr val="B2B2B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93" name="Google Shape;193;p6"/>
            <p:cNvSpPr/>
            <p:nvPr/>
          </p:nvSpPr>
          <p:spPr>
            <a:xfrm>
              <a:off x="10606087" y="2989262"/>
              <a:ext cx="920750" cy="688975"/>
            </a:xfrm>
            <a:custGeom>
              <a:avLst/>
              <a:gdLst/>
              <a:ahLst/>
              <a:cxnLst/>
              <a:rect l="0" t="0" r="0" b="0"/>
              <a:pathLst>
                <a:path w="1739" h="1300" extrusionOk="0">
                  <a:moveTo>
                    <a:pt x="668" y="30"/>
                  </a:moveTo>
                  <a:lnTo>
                    <a:pt x="641" y="12"/>
                  </a:lnTo>
                  <a:lnTo>
                    <a:pt x="617" y="3"/>
                  </a:lnTo>
                  <a:lnTo>
                    <a:pt x="593" y="0"/>
                  </a:lnTo>
                  <a:lnTo>
                    <a:pt x="577" y="3"/>
                  </a:lnTo>
                  <a:lnTo>
                    <a:pt x="565" y="9"/>
                  </a:lnTo>
                  <a:lnTo>
                    <a:pt x="538" y="30"/>
                  </a:lnTo>
                  <a:lnTo>
                    <a:pt x="490" y="103"/>
                  </a:lnTo>
                  <a:lnTo>
                    <a:pt x="419" y="259"/>
                  </a:lnTo>
                  <a:lnTo>
                    <a:pt x="328" y="409"/>
                  </a:lnTo>
                  <a:lnTo>
                    <a:pt x="46" y="791"/>
                  </a:lnTo>
                  <a:lnTo>
                    <a:pt x="14" y="817"/>
                  </a:lnTo>
                  <a:lnTo>
                    <a:pt x="0" y="833"/>
                  </a:lnTo>
                  <a:lnTo>
                    <a:pt x="0" y="839"/>
                  </a:lnTo>
                  <a:lnTo>
                    <a:pt x="20" y="864"/>
                  </a:lnTo>
                  <a:lnTo>
                    <a:pt x="72" y="904"/>
                  </a:lnTo>
                  <a:lnTo>
                    <a:pt x="404" y="1072"/>
                  </a:lnTo>
                  <a:lnTo>
                    <a:pt x="778" y="1202"/>
                  </a:lnTo>
                  <a:lnTo>
                    <a:pt x="1055" y="1288"/>
                  </a:lnTo>
                  <a:lnTo>
                    <a:pt x="1124" y="1300"/>
                  </a:lnTo>
                  <a:lnTo>
                    <a:pt x="1156" y="1300"/>
                  </a:lnTo>
                  <a:lnTo>
                    <a:pt x="1198" y="1294"/>
                  </a:lnTo>
                  <a:lnTo>
                    <a:pt x="1213" y="1288"/>
                  </a:lnTo>
                  <a:lnTo>
                    <a:pt x="1225" y="1279"/>
                  </a:lnTo>
                  <a:lnTo>
                    <a:pt x="1249" y="1248"/>
                  </a:lnTo>
                  <a:lnTo>
                    <a:pt x="1463" y="1038"/>
                  </a:lnTo>
                  <a:lnTo>
                    <a:pt x="1562" y="922"/>
                  </a:lnTo>
                  <a:lnTo>
                    <a:pt x="1678" y="738"/>
                  </a:lnTo>
                  <a:lnTo>
                    <a:pt x="1723" y="631"/>
                  </a:lnTo>
                  <a:lnTo>
                    <a:pt x="1736" y="611"/>
                  </a:lnTo>
                  <a:lnTo>
                    <a:pt x="1739" y="604"/>
                  </a:lnTo>
                  <a:lnTo>
                    <a:pt x="1736" y="595"/>
                  </a:lnTo>
                  <a:lnTo>
                    <a:pt x="1651" y="546"/>
                  </a:lnTo>
                  <a:lnTo>
                    <a:pt x="1210" y="382"/>
                  </a:lnTo>
                  <a:lnTo>
                    <a:pt x="797" y="129"/>
                  </a:lnTo>
                  <a:lnTo>
                    <a:pt x="668" y="30"/>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94" name="Google Shape;194;p6"/>
            <p:cNvSpPr/>
            <p:nvPr/>
          </p:nvSpPr>
          <p:spPr>
            <a:xfrm>
              <a:off x="9718675" y="1830387"/>
              <a:ext cx="781050" cy="711200"/>
            </a:xfrm>
            <a:custGeom>
              <a:avLst/>
              <a:gdLst/>
              <a:ahLst/>
              <a:cxnLst/>
              <a:rect l="0" t="0" r="0" b="0"/>
              <a:pathLst>
                <a:path w="1474" h="1342" extrusionOk="0">
                  <a:moveTo>
                    <a:pt x="1256" y="536"/>
                  </a:moveTo>
                  <a:lnTo>
                    <a:pt x="1204" y="545"/>
                  </a:lnTo>
                  <a:lnTo>
                    <a:pt x="1119" y="575"/>
                  </a:lnTo>
                  <a:lnTo>
                    <a:pt x="1088" y="579"/>
                  </a:lnTo>
                  <a:lnTo>
                    <a:pt x="1062" y="575"/>
                  </a:lnTo>
                  <a:lnTo>
                    <a:pt x="1036" y="563"/>
                  </a:lnTo>
                  <a:lnTo>
                    <a:pt x="1016" y="542"/>
                  </a:lnTo>
                  <a:lnTo>
                    <a:pt x="994" y="508"/>
                  </a:lnTo>
                  <a:lnTo>
                    <a:pt x="897" y="298"/>
                  </a:lnTo>
                  <a:lnTo>
                    <a:pt x="820" y="197"/>
                  </a:lnTo>
                  <a:lnTo>
                    <a:pt x="696" y="87"/>
                  </a:lnTo>
                  <a:lnTo>
                    <a:pt x="626" y="51"/>
                  </a:lnTo>
                  <a:lnTo>
                    <a:pt x="501" y="12"/>
                  </a:lnTo>
                  <a:lnTo>
                    <a:pt x="414" y="0"/>
                  </a:lnTo>
                  <a:lnTo>
                    <a:pt x="368" y="0"/>
                  </a:lnTo>
                  <a:lnTo>
                    <a:pt x="289" y="14"/>
                  </a:lnTo>
                  <a:lnTo>
                    <a:pt x="216" y="54"/>
                  </a:lnTo>
                  <a:lnTo>
                    <a:pt x="180" y="81"/>
                  </a:lnTo>
                  <a:lnTo>
                    <a:pt x="115" y="152"/>
                  </a:lnTo>
                  <a:lnTo>
                    <a:pt x="63" y="235"/>
                  </a:lnTo>
                  <a:lnTo>
                    <a:pt x="43" y="280"/>
                  </a:lnTo>
                  <a:lnTo>
                    <a:pt x="15" y="387"/>
                  </a:lnTo>
                  <a:lnTo>
                    <a:pt x="0" y="579"/>
                  </a:lnTo>
                  <a:lnTo>
                    <a:pt x="15" y="765"/>
                  </a:lnTo>
                  <a:lnTo>
                    <a:pt x="39" y="875"/>
                  </a:lnTo>
                  <a:lnTo>
                    <a:pt x="97" y="1030"/>
                  </a:lnTo>
                  <a:lnTo>
                    <a:pt x="154" y="1123"/>
                  </a:lnTo>
                  <a:lnTo>
                    <a:pt x="228" y="1192"/>
                  </a:lnTo>
                  <a:lnTo>
                    <a:pt x="322" y="1257"/>
                  </a:lnTo>
                  <a:lnTo>
                    <a:pt x="374" y="1283"/>
                  </a:lnTo>
                  <a:lnTo>
                    <a:pt x="481" y="1324"/>
                  </a:lnTo>
                  <a:lnTo>
                    <a:pt x="580" y="1342"/>
                  </a:lnTo>
                  <a:lnTo>
                    <a:pt x="626" y="1342"/>
                  </a:lnTo>
                  <a:lnTo>
                    <a:pt x="723" y="1326"/>
                  </a:lnTo>
                  <a:lnTo>
                    <a:pt x="814" y="1290"/>
                  </a:lnTo>
                  <a:lnTo>
                    <a:pt x="858" y="1265"/>
                  </a:lnTo>
                  <a:lnTo>
                    <a:pt x="894" y="1238"/>
                  </a:lnTo>
                  <a:lnTo>
                    <a:pt x="943" y="1186"/>
                  </a:lnTo>
                  <a:lnTo>
                    <a:pt x="955" y="1165"/>
                  </a:lnTo>
                  <a:lnTo>
                    <a:pt x="988" y="1055"/>
                  </a:lnTo>
                  <a:lnTo>
                    <a:pt x="1018" y="875"/>
                  </a:lnTo>
                  <a:lnTo>
                    <a:pt x="1036" y="808"/>
                  </a:lnTo>
                  <a:lnTo>
                    <a:pt x="1064" y="769"/>
                  </a:lnTo>
                  <a:lnTo>
                    <a:pt x="1082" y="753"/>
                  </a:lnTo>
                  <a:lnTo>
                    <a:pt x="1104" y="743"/>
                  </a:lnTo>
                  <a:lnTo>
                    <a:pt x="1147" y="741"/>
                  </a:lnTo>
                  <a:lnTo>
                    <a:pt x="1234" y="749"/>
                  </a:lnTo>
                  <a:lnTo>
                    <a:pt x="1258" y="755"/>
                  </a:lnTo>
                  <a:lnTo>
                    <a:pt x="1383" y="802"/>
                  </a:lnTo>
                  <a:lnTo>
                    <a:pt x="1401" y="802"/>
                  </a:lnTo>
                  <a:lnTo>
                    <a:pt x="1417" y="799"/>
                  </a:lnTo>
                  <a:lnTo>
                    <a:pt x="1432" y="789"/>
                  </a:lnTo>
                  <a:lnTo>
                    <a:pt x="1454" y="765"/>
                  </a:lnTo>
                  <a:lnTo>
                    <a:pt x="1468" y="737"/>
                  </a:lnTo>
                  <a:lnTo>
                    <a:pt x="1474" y="710"/>
                  </a:lnTo>
                  <a:lnTo>
                    <a:pt x="1474" y="682"/>
                  </a:lnTo>
                  <a:lnTo>
                    <a:pt x="1454" y="615"/>
                  </a:lnTo>
                  <a:lnTo>
                    <a:pt x="1429" y="591"/>
                  </a:lnTo>
                  <a:lnTo>
                    <a:pt x="1414" y="581"/>
                  </a:lnTo>
                  <a:lnTo>
                    <a:pt x="1353" y="555"/>
                  </a:lnTo>
                  <a:lnTo>
                    <a:pt x="1304" y="542"/>
                  </a:lnTo>
                  <a:lnTo>
                    <a:pt x="1256" y="536"/>
                  </a:lnTo>
                  <a:close/>
                </a:path>
              </a:pathLst>
            </a:custGeom>
            <a:solidFill>
              <a:srgbClr val="FF33CC"/>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95" name="Google Shape;195;p6"/>
            <p:cNvSpPr/>
            <p:nvPr/>
          </p:nvSpPr>
          <p:spPr>
            <a:xfrm>
              <a:off x="10172700" y="2565400"/>
              <a:ext cx="1004887" cy="1009650"/>
            </a:xfrm>
            <a:custGeom>
              <a:avLst/>
              <a:gdLst/>
              <a:ahLst/>
              <a:cxnLst/>
              <a:rect l="0" t="0" r="0" b="0"/>
              <a:pathLst>
                <a:path w="1897" h="1907" extrusionOk="0">
                  <a:moveTo>
                    <a:pt x="525" y="15"/>
                  </a:moveTo>
                  <a:lnTo>
                    <a:pt x="249" y="0"/>
                  </a:lnTo>
                  <a:lnTo>
                    <a:pt x="103" y="15"/>
                  </a:lnTo>
                  <a:lnTo>
                    <a:pt x="69" y="27"/>
                  </a:lnTo>
                  <a:lnTo>
                    <a:pt x="42" y="43"/>
                  </a:lnTo>
                  <a:lnTo>
                    <a:pt x="24" y="73"/>
                  </a:lnTo>
                  <a:lnTo>
                    <a:pt x="14" y="94"/>
                  </a:lnTo>
                  <a:lnTo>
                    <a:pt x="0" y="189"/>
                  </a:lnTo>
                  <a:lnTo>
                    <a:pt x="0" y="256"/>
                  </a:lnTo>
                  <a:lnTo>
                    <a:pt x="6" y="280"/>
                  </a:lnTo>
                  <a:lnTo>
                    <a:pt x="14" y="302"/>
                  </a:lnTo>
                  <a:lnTo>
                    <a:pt x="27" y="316"/>
                  </a:lnTo>
                  <a:lnTo>
                    <a:pt x="45" y="326"/>
                  </a:lnTo>
                  <a:lnTo>
                    <a:pt x="63" y="332"/>
                  </a:lnTo>
                  <a:lnTo>
                    <a:pt x="85" y="336"/>
                  </a:lnTo>
                  <a:lnTo>
                    <a:pt x="139" y="336"/>
                  </a:lnTo>
                  <a:lnTo>
                    <a:pt x="291" y="314"/>
                  </a:lnTo>
                  <a:lnTo>
                    <a:pt x="550" y="243"/>
                  </a:lnTo>
                  <a:lnTo>
                    <a:pt x="598" y="237"/>
                  </a:lnTo>
                  <a:lnTo>
                    <a:pt x="888" y="253"/>
                  </a:lnTo>
                  <a:lnTo>
                    <a:pt x="1173" y="308"/>
                  </a:lnTo>
                  <a:lnTo>
                    <a:pt x="1389" y="393"/>
                  </a:lnTo>
                  <a:lnTo>
                    <a:pt x="1462" y="433"/>
                  </a:lnTo>
                  <a:lnTo>
                    <a:pt x="1520" y="476"/>
                  </a:lnTo>
                  <a:lnTo>
                    <a:pt x="1562" y="518"/>
                  </a:lnTo>
                  <a:lnTo>
                    <a:pt x="1590" y="561"/>
                  </a:lnTo>
                  <a:lnTo>
                    <a:pt x="1611" y="607"/>
                  </a:lnTo>
                  <a:lnTo>
                    <a:pt x="1621" y="658"/>
                  </a:lnTo>
                  <a:lnTo>
                    <a:pt x="1623" y="686"/>
                  </a:lnTo>
                  <a:lnTo>
                    <a:pt x="1611" y="777"/>
                  </a:lnTo>
                  <a:lnTo>
                    <a:pt x="1554" y="970"/>
                  </a:lnTo>
                  <a:lnTo>
                    <a:pt x="1444" y="1223"/>
                  </a:lnTo>
                  <a:lnTo>
                    <a:pt x="1407" y="1336"/>
                  </a:lnTo>
                  <a:lnTo>
                    <a:pt x="1383" y="1382"/>
                  </a:lnTo>
                  <a:lnTo>
                    <a:pt x="1368" y="1400"/>
                  </a:lnTo>
                  <a:lnTo>
                    <a:pt x="1350" y="1413"/>
                  </a:lnTo>
                  <a:lnTo>
                    <a:pt x="1246" y="1461"/>
                  </a:lnTo>
                  <a:lnTo>
                    <a:pt x="1228" y="1473"/>
                  </a:lnTo>
                  <a:lnTo>
                    <a:pt x="1164" y="1540"/>
                  </a:lnTo>
                  <a:lnTo>
                    <a:pt x="1140" y="1577"/>
                  </a:lnTo>
                  <a:lnTo>
                    <a:pt x="1131" y="1595"/>
                  </a:lnTo>
                  <a:lnTo>
                    <a:pt x="1128" y="1611"/>
                  </a:lnTo>
                  <a:lnTo>
                    <a:pt x="1128" y="1629"/>
                  </a:lnTo>
                  <a:lnTo>
                    <a:pt x="1131" y="1647"/>
                  </a:lnTo>
                  <a:lnTo>
                    <a:pt x="1146" y="1684"/>
                  </a:lnTo>
                  <a:lnTo>
                    <a:pt x="1164" y="1718"/>
                  </a:lnTo>
                  <a:lnTo>
                    <a:pt x="1183" y="1739"/>
                  </a:lnTo>
                  <a:lnTo>
                    <a:pt x="1201" y="1748"/>
                  </a:lnTo>
                  <a:lnTo>
                    <a:pt x="1222" y="1748"/>
                  </a:lnTo>
                  <a:lnTo>
                    <a:pt x="1243" y="1739"/>
                  </a:lnTo>
                  <a:lnTo>
                    <a:pt x="1264" y="1720"/>
                  </a:lnTo>
                  <a:lnTo>
                    <a:pt x="1286" y="1684"/>
                  </a:lnTo>
                  <a:lnTo>
                    <a:pt x="1308" y="1633"/>
                  </a:lnTo>
                  <a:lnTo>
                    <a:pt x="1316" y="1605"/>
                  </a:lnTo>
                  <a:lnTo>
                    <a:pt x="1346" y="1546"/>
                  </a:lnTo>
                  <a:lnTo>
                    <a:pt x="1368" y="1528"/>
                  </a:lnTo>
                  <a:lnTo>
                    <a:pt x="1377" y="1522"/>
                  </a:lnTo>
                  <a:lnTo>
                    <a:pt x="1389" y="1520"/>
                  </a:lnTo>
                  <a:lnTo>
                    <a:pt x="1395" y="1520"/>
                  </a:lnTo>
                  <a:lnTo>
                    <a:pt x="1405" y="1522"/>
                  </a:lnTo>
                  <a:lnTo>
                    <a:pt x="1411" y="1546"/>
                  </a:lnTo>
                  <a:lnTo>
                    <a:pt x="1411" y="1559"/>
                  </a:lnTo>
                  <a:lnTo>
                    <a:pt x="1346" y="1821"/>
                  </a:lnTo>
                  <a:lnTo>
                    <a:pt x="1346" y="1849"/>
                  </a:lnTo>
                  <a:lnTo>
                    <a:pt x="1356" y="1867"/>
                  </a:lnTo>
                  <a:lnTo>
                    <a:pt x="1368" y="1882"/>
                  </a:lnTo>
                  <a:lnTo>
                    <a:pt x="1386" y="1894"/>
                  </a:lnTo>
                  <a:lnTo>
                    <a:pt x="1429" y="1907"/>
                  </a:lnTo>
                  <a:lnTo>
                    <a:pt x="1468" y="1907"/>
                  </a:lnTo>
                  <a:lnTo>
                    <a:pt x="1484" y="1904"/>
                  </a:lnTo>
                  <a:lnTo>
                    <a:pt x="1502" y="1892"/>
                  </a:lnTo>
                  <a:lnTo>
                    <a:pt x="1516" y="1867"/>
                  </a:lnTo>
                  <a:lnTo>
                    <a:pt x="1530" y="1793"/>
                  </a:lnTo>
                  <a:lnTo>
                    <a:pt x="1530" y="1736"/>
                  </a:lnTo>
                  <a:lnTo>
                    <a:pt x="1522" y="1568"/>
                  </a:lnTo>
                  <a:lnTo>
                    <a:pt x="1530" y="1546"/>
                  </a:lnTo>
                  <a:lnTo>
                    <a:pt x="1538" y="1532"/>
                  </a:lnTo>
                  <a:lnTo>
                    <a:pt x="1548" y="1522"/>
                  </a:lnTo>
                  <a:lnTo>
                    <a:pt x="1560" y="1516"/>
                  </a:lnTo>
                  <a:lnTo>
                    <a:pt x="1572" y="1513"/>
                  </a:lnTo>
                  <a:lnTo>
                    <a:pt x="1584" y="1513"/>
                  </a:lnTo>
                  <a:lnTo>
                    <a:pt x="1615" y="1526"/>
                  </a:lnTo>
                  <a:lnTo>
                    <a:pt x="1629" y="1538"/>
                  </a:lnTo>
                  <a:lnTo>
                    <a:pt x="1663" y="1580"/>
                  </a:lnTo>
                  <a:lnTo>
                    <a:pt x="1738" y="1708"/>
                  </a:lnTo>
                  <a:lnTo>
                    <a:pt x="1758" y="1733"/>
                  </a:lnTo>
                  <a:lnTo>
                    <a:pt x="1776" y="1748"/>
                  </a:lnTo>
                  <a:lnTo>
                    <a:pt x="1794" y="1754"/>
                  </a:lnTo>
                  <a:lnTo>
                    <a:pt x="1812" y="1754"/>
                  </a:lnTo>
                  <a:lnTo>
                    <a:pt x="1849" y="1739"/>
                  </a:lnTo>
                  <a:lnTo>
                    <a:pt x="1879" y="1714"/>
                  </a:lnTo>
                  <a:lnTo>
                    <a:pt x="1888" y="1700"/>
                  </a:lnTo>
                  <a:lnTo>
                    <a:pt x="1894" y="1684"/>
                  </a:lnTo>
                  <a:lnTo>
                    <a:pt x="1897" y="1666"/>
                  </a:lnTo>
                  <a:lnTo>
                    <a:pt x="1885" y="1595"/>
                  </a:lnTo>
                  <a:lnTo>
                    <a:pt x="1867" y="1544"/>
                  </a:lnTo>
                  <a:lnTo>
                    <a:pt x="1855" y="1520"/>
                  </a:lnTo>
                  <a:lnTo>
                    <a:pt x="1839" y="1501"/>
                  </a:lnTo>
                  <a:lnTo>
                    <a:pt x="1821" y="1486"/>
                  </a:lnTo>
                  <a:lnTo>
                    <a:pt x="1797" y="1473"/>
                  </a:lnTo>
                  <a:lnTo>
                    <a:pt x="1681" y="1433"/>
                  </a:lnTo>
                  <a:lnTo>
                    <a:pt x="1657" y="1421"/>
                  </a:lnTo>
                  <a:lnTo>
                    <a:pt x="1639" y="1409"/>
                  </a:lnTo>
                  <a:lnTo>
                    <a:pt x="1617" y="1385"/>
                  </a:lnTo>
                  <a:lnTo>
                    <a:pt x="1608" y="1358"/>
                  </a:lnTo>
                  <a:lnTo>
                    <a:pt x="1608" y="1305"/>
                  </a:lnTo>
                  <a:lnTo>
                    <a:pt x="1617" y="1226"/>
                  </a:lnTo>
                  <a:lnTo>
                    <a:pt x="1675" y="1006"/>
                  </a:lnTo>
                  <a:lnTo>
                    <a:pt x="1764" y="802"/>
                  </a:lnTo>
                  <a:lnTo>
                    <a:pt x="1803" y="696"/>
                  </a:lnTo>
                  <a:lnTo>
                    <a:pt x="1821" y="604"/>
                  </a:lnTo>
                  <a:lnTo>
                    <a:pt x="1818" y="564"/>
                  </a:lnTo>
                  <a:lnTo>
                    <a:pt x="1797" y="496"/>
                  </a:lnTo>
                  <a:lnTo>
                    <a:pt x="1758" y="439"/>
                  </a:lnTo>
                  <a:lnTo>
                    <a:pt x="1684" y="366"/>
                  </a:lnTo>
                  <a:lnTo>
                    <a:pt x="1629" y="326"/>
                  </a:lnTo>
                  <a:lnTo>
                    <a:pt x="1411" y="237"/>
                  </a:lnTo>
                  <a:lnTo>
                    <a:pt x="1092" y="130"/>
                  </a:lnTo>
                  <a:lnTo>
                    <a:pt x="848" y="73"/>
                  </a:lnTo>
                  <a:lnTo>
                    <a:pt x="525" y="15"/>
                  </a:lnTo>
                  <a:close/>
                </a:path>
              </a:pathLst>
            </a:custGeom>
            <a:solidFill>
              <a:srgbClr val="FF33CC"/>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96" name="Google Shape;196;p6"/>
            <p:cNvSpPr/>
            <p:nvPr/>
          </p:nvSpPr>
          <p:spPr>
            <a:xfrm>
              <a:off x="9963150" y="2767012"/>
              <a:ext cx="873125" cy="808037"/>
            </a:xfrm>
            <a:custGeom>
              <a:avLst/>
              <a:gdLst/>
              <a:ahLst/>
              <a:cxnLst/>
              <a:rect l="0" t="0" r="0" b="0"/>
              <a:pathLst>
                <a:path w="1648" h="1526" extrusionOk="0">
                  <a:moveTo>
                    <a:pt x="1563" y="327"/>
                  </a:moveTo>
                  <a:lnTo>
                    <a:pt x="1551" y="303"/>
                  </a:lnTo>
                  <a:lnTo>
                    <a:pt x="1542" y="297"/>
                  </a:lnTo>
                  <a:lnTo>
                    <a:pt x="1533" y="293"/>
                  </a:lnTo>
                  <a:lnTo>
                    <a:pt x="1520" y="297"/>
                  </a:lnTo>
                  <a:lnTo>
                    <a:pt x="1490" y="309"/>
                  </a:lnTo>
                  <a:lnTo>
                    <a:pt x="1460" y="327"/>
                  </a:lnTo>
                  <a:lnTo>
                    <a:pt x="1432" y="351"/>
                  </a:lnTo>
                  <a:lnTo>
                    <a:pt x="1420" y="366"/>
                  </a:lnTo>
                  <a:lnTo>
                    <a:pt x="1353" y="473"/>
                  </a:lnTo>
                  <a:lnTo>
                    <a:pt x="1345" y="491"/>
                  </a:lnTo>
                  <a:lnTo>
                    <a:pt x="1332" y="506"/>
                  </a:lnTo>
                  <a:lnTo>
                    <a:pt x="1296" y="562"/>
                  </a:lnTo>
                  <a:lnTo>
                    <a:pt x="1290" y="574"/>
                  </a:lnTo>
                  <a:lnTo>
                    <a:pt x="1280" y="580"/>
                  </a:lnTo>
                  <a:lnTo>
                    <a:pt x="1272" y="583"/>
                  </a:lnTo>
                  <a:lnTo>
                    <a:pt x="1260" y="580"/>
                  </a:lnTo>
                  <a:lnTo>
                    <a:pt x="1246" y="570"/>
                  </a:lnTo>
                  <a:lnTo>
                    <a:pt x="1232" y="552"/>
                  </a:lnTo>
                  <a:lnTo>
                    <a:pt x="1155" y="427"/>
                  </a:lnTo>
                  <a:lnTo>
                    <a:pt x="1141" y="415"/>
                  </a:lnTo>
                  <a:lnTo>
                    <a:pt x="1113" y="403"/>
                  </a:lnTo>
                  <a:lnTo>
                    <a:pt x="1098" y="403"/>
                  </a:lnTo>
                  <a:lnTo>
                    <a:pt x="1083" y="406"/>
                  </a:lnTo>
                  <a:lnTo>
                    <a:pt x="1058" y="415"/>
                  </a:lnTo>
                  <a:lnTo>
                    <a:pt x="1040" y="433"/>
                  </a:lnTo>
                  <a:lnTo>
                    <a:pt x="1034" y="445"/>
                  </a:lnTo>
                  <a:lnTo>
                    <a:pt x="1028" y="463"/>
                  </a:lnTo>
                  <a:lnTo>
                    <a:pt x="1024" y="550"/>
                  </a:lnTo>
                  <a:lnTo>
                    <a:pt x="1030" y="589"/>
                  </a:lnTo>
                  <a:lnTo>
                    <a:pt x="1038" y="607"/>
                  </a:lnTo>
                  <a:lnTo>
                    <a:pt x="1050" y="623"/>
                  </a:lnTo>
                  <a:lnTo>
                    <a:pt x="1095" y="668"/>
                  </a:lnTo>
                  <a:lnTo>
                    <a:pt x="1107" y="684"/>
                  </a:lnTo>
                  <a:lnTo>
                    <a:pt x="1123" y="718"/>
                  </a:lnTo>
                  <a:lnTo>
                    <a:pt x="1123" y="736"/>
                  </a:lnTo>
                  <a:lnTo>
                    <a:pt x="1119" y="751"/>
                  </a:lnTo>
                  <a:lnTo>
                    <a:pt x="1107" y="787"/>
                  </a:lnTo>
                  <a:lnTo>
                    <a:pt x="1044" y="884"/>
                  </a:lnTo>
                  <a:lnTo>
                    <a:pt x="751" y="1202"/>
                  </a:lnTo>
                  <a:lnTo>
                    <a:pt x="705" y="1294"/>
                  </a:lnTo>
                  <a:lnTo>
                    <a:pt x="691" y="1309"/>
                  </a:lnTo>
                  <a:lnTo>
                    <a:pt x="675" y="1319"/>
                  </a:lnTo>
                  <a:lnTo>
                    <a:pt x="657" y="1321"/>
                  </a:lnTo>
                  <a:lnTo>
                    <a:pt x="632" y="1315"/>
                  </a:lnTo>
                  <a:lnTo>
                    <a:pt x="578" y="1282"/>
                  </a:lnTo>
                  <a:lnTo>
                    <a:pt x="548" y="1258"/>
                  </a:lnTo>
                  <a:lnTo>
                    <a:pt x="459" y="1169"/>
                  </a:lnTo>
                  <a:lnTo>
                    <a:pt x="438" y="1139"/>
                  </a:lnTo>
                  <a:lnTo>
                    <a:pt x="404" y="1080"/>
                  </a:lnTo>
                  <a:lnTo>
                    <a:pt x="384" y="1016"/>
                  </a:lnTo>
                  <a:lnTo>
                    <a:pt x="283" y="536"/>
                  </a:lnTo>
                  <a:lnTo>
                    <a:pt x="273" y="406"/>
                  </a:lnTo>
                  <a:lnTo>
                    <a:pt x="280" y="378"/>
                  </a:lnTo>
                  <a:lnTo>
                    <a:pt x="310" y="309"/>
                  </a:lnTo>
                  <a:lnTo>
                    <a:pt x="316" y="287"/>
                  </a:lnTo>
                  <a:lnTo>
                    <a:pt x="316" y="265"/>
                  </a:lnTo>
                  <a:lnTo>
                    <a:pt x="310" y="241"/>
                  </a:lnTo>
                  <a:lnTo>
                    <a:pt x="304" y="226"/>
                  </a:lnTo>
                  <a:lnTo>
                    <a:pt x="237" y="125"/>
                  </a:lnTo>
                  <a:lnTo>
                    <a:pt x="170" y="46"/>
                  </a:lnTo>
                  <a:lnTo>
                    <a:pt x="136" y="16"/>
                  </a:lnTo>
                  <a:lnTo>
                    <a:pt x="106" y="0"/>
                  </a:lnTo>
                  <a:lnTo>
                    <a:pt x="94" y="0"/>
                  </a:lnTo>
                  <a:lnTo>
                    <a:pt x="82" y="3"/>
                  </a:lnTo>
                  <a:lnTo>
                    <a:pt x="73" y="12"/>
                  </a:lnTo>
                  <a:lnTo>
                    <a:pt x="55" y="40"/>
                  </a:lnTo>
                  <a:lnTo>
                    <a:pt x="37" y="83"/>
                  </a:lnTo>
                  <a:lnTo>
                    <a:pt x="6" y="232"/>
                  </a:lnTo>
                  <a:lnTo>
                    <a:pt x="0" y="443"/>
                  </a:lnTo>
                  <a:lnTo>
                    <a:pt x="45" y="684"/>
                  </a:lnTo>
                  <a:lnTo>
                    <a:pt x="94" y="860"/>
                  </a:lnTo>
                  <a:lnTo>
                    <a:pt x="182" y="1092"/>
                  </a:lnTo>
                  <a:lnTo>
                    <a:pt x="247" y="1214"/>
                  </a:lnTo>
                  <a:lnTo>
                    <a:pt x="362" y="1364"/>
                  </a:lnTo>
                  <a:lnTo>
                    <a:pt x="465" y="1468"/>
                  </a:lnTo>
                  <a:lnTo>
                    <a:pt x="520" y="1507"/>
                  </a:lnTo>
                  <a:lnTo>
                    <a:pt x="566" y="1523"/>
                  </a:lnTo>
                  <a:lnTo>
                    <a:pt x="590" y="1526"/>
                  </a:lnTo>
                  <a:lnTo>
                    <a:pt x="612" y="1526"/>
                  </a:lnTo>
                  <a:lnTo>
                    <a:pt x="705" y="1513"/>
                  </a:lnTo>
                  <a:lnTo>
                    <a:pt x="757" y="1493"/>
                  </a:lnTo>
                  <a:lnTo>
                    <a:pt x="806" y="1462"/>
                  </a:lnTo>
                  <a:lnTo>
                    <a:pt x="848" y="1422"/>
                  </a:lnTo>
                  <a:lnTo>
                    <a:pt x="879" y="1367"/>
                  </a:lnTo>
                  <a:lnTo>
                    <a:pt x="933" y="1193"/>
                  </a:lnTo>
                  <a:lnTo>
                    <a:pt x="949" y="1165"/>
                  </a:lnTo>
                  <a:lnTo>
                    <a:pt x="1030" y="1072"/>
                  </a:lnTo>
                  <a:lnTo>
                    <a:pt x="1080" y="1032"/>
                  </a:lnTo>
                  <a:lnTo>
                    <a:pt x="1195" y="912"/>
                  </a:lnTo>
                  <a:lnTo>
                    <a:pt x="1278" y="845"/>
                  </a:lnTo>
                  <a:lnTo>
                    <a:pt x="1332" y="821"/>
                  </a:lnTo>
                  <a:lnTo>
                    <a:pt x="1454" y="791"/>
                  </a:lnTo>
                  <a:lnTo>
                    <a:pt x="1482" y="781"/>
                  </a:lnTo>
                  <a:lnTo>
                    <a:pt x="1591" y="730"/>
                  </a:lnTo>
                  <a:lnTo>
                    <a:pt x="1621" y="708"/>
                  </a:lnTo>
                  <a:lnTo>
                    <a:pt x="1642" y="680"/>
                  </a:lnTo>
                  <a:lnTo>
                    <a:pt x="1648" y="665"/>
                  </a:lnTo>
                  <a:lnTo>
                    <a:pt x="1645" y="607"/>
                  </a:lnTo>
                  <a:lnTo>
                    <a:pt x="1633" y="574"/>
                  </a:lnTo>
                  <a:lnTo>
                    <a:pt x="1624" y="558"/>
                  </a:lnTo>
                  <a:lnTo>
                    <a:pt x="1615" y="552"/>
                  </a:lnTo>
                  <a:lnTo>
                    <a:pt x="1603" y="552"/>
                  </a:lnTo>
                  <a:lnTo>
                    <a:pt x="1585" y="556"/>
                  </a:lnTo>
                  <a:lnTo>
                    <a:pt x="1548" y="570"/>
                  </a:lnTo>
                  <a:lnTo>
                    <a:pt x="1508" y="592"/>
                  </a:lnTo>
                  <a:lnTo>
                    <a:pt x="1490" y="598"/>
                  </a:lnTo>
                  <a:lnTo>
                    <a:pt x="1478" y="598"/>
                  </a:lnTo>
                  <a:lnTo>
                    <a:pt x="1468" y="595"/>
                  </a:lnTo>
                  <a:lnTo>
                    <a:pt x="1462" y="589"/>
                  </a:lnTo>
                  <a:lnTo>
                    <a:pt x="1454" y="568"/>
                  </a:lnTo>
                  <a:lnTo>
                    <a:pt x="1454" y="546"/>
                  </a:lnTo>
                  <a:lnTo>
                    <a:pt x="1460" y="524"/>
                  </a:lnTo>
                  <a:lnTo>
                    <a:pt x="1466" y="516"/>
                  </a:lnTo>
                  <a:lnTo>
                    <a:pt x="1542" y="477"/>
                  </a:lnTo>
                  <a:lnTo>
                    <a:pt x="1551" y="471"/>
                  </a:lnTo>
                  <a:lnTo>
                    <a:pt x="1573" y="443"/>
                  </a:lnTo>
                  <a:lnTo>
                    <a:pt x="1579" y="406"/>
                  </a:lnTo>
                  <a:lnTo>
                    <a:pt x="1579" y="394"/>
                  </a:lnTo>
                  <a:lnTo>
                    <a:pt x="1569" y="345"/>
                  </a:lnTo>
                  <a:lnTo>
                    <a:pt x="1563" y="327"/>
                  </a:lnTo>
                  <a:close/>
                </a:path>
              </a:pathLst>
            </a:custGeom>
            <a:solidFill>
              <a:srgbClr val="FF33CC"/>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97" name="Google Shape;197;p6"/>
            <p:cNvSpPr/>
            <p:nvPr/>
          </p:nvSpPr>
          <p:spPr>
            <a:xfrm>
              <a:off x="11631612" y="2735262"/>
              <a:ext cx="984250" cy="828675"/>
            </a:xfrm>
            <a:custGeom>
              <a:avLst/>
              <a:gdLst/>
              <a:ahLst/>
              <a:cxnLst/>
              <a:rect l="0" t="0" r="0" b="0"/>
              <a:pathLst>
                <a:path w="1861" h="1568" extrusionOk="0">
                  <a:moveTo>
                    <a:pt x="1843" y="647"/>
                  </a:moveTo>
                  <a:lnTo>
                    <a:pt x="1824" y="635"/>
                  </a:lnTo>
                  <a:lnTo>
                    <a:pt x="1776" y="595"/>
                  </a:lnTo>
                  <a:lnTo>
                    <a:pt x="1405" y="358"/>
                  </a:lnTo>
                  <a:lnTo>
                    <a:pt x="1265" y="238"/>
                  </a:lnTo>
                  <a:lnTo>
                    <a:pt x="1100" y="70"/>
                  </a:lnTo>
                  <a:lnTo>
                    <a:pt x="1037" y="18"/>
                  </a:lnTo>
                  <a:lnTo>
                    <a:pt x="1013" y="6"/>
                  </a:lnTo>
                  <a:lnTo>
                    <a:pt x="995" y="0"/>
                  </a:lnTo>
                  <a:lnTo>
                    <a:pt x="979" y="0"/>
                  </a:lnTo>
                  <a:lnTo>
                    <a:pt x="967" y="6"/>
                  </a:lnTo>
                  <a:lnTo>
                    <a:pt x="517" y="485"/>
                  </a:lnTo>
                  <a:lnTo>
                    <a:pt x="69" y="860"/>
                  </a:lnTo>
                  <a:lnTo>
                    <a:pt x="27" y="906"/>
                  </a:lnTo>
                  <a:lnTo>
                    <a:pt x="18" y="921"/>
                  </a:lnTo>
                  <a:lnTo>
                    <a:pt x="15" y="931"/>
                  </a:lnTo>
                  <a:lnTo>
                    <a:pt x="12" y="939"/>
                  </a:lnTo>
                  <a:lnTo>
                    <a:pt x="15" y="949"/>
                  </a:lnTo>
                  <a:lnTo>
                    <a:pt x="15" y="971"/>
                  </a:lnTo>
                  <a:lnTo>
                    <a:pt x="12" y="983"/>
                  </a:lnTo>
                  <a:lnTo>
                    <a:pt x="6" y="992"/>
                  </a:lnTo>
                  <a:lnTo>
                    <a:pt x="0" y="1013"/>
                  </a:lnTo>
                  <a:lnTo>
                    <a:pt x="0" y="1022"/>
                  </a:lnTo>
                  <a:lnTo>
                    <a:pt x="2" y="1034"/>
                  </a:lnTo>
                  <a:lnTo>
                    <a:pt x="8" y="1050"/>
                  </a:lnTo>
                  <a:lnTo>
                    <a:pt x="146" y="1200"/>
                  </a:lnTo>
                  <a:lnTo>
                    <a:pt x="315" y="1337"/>
                  </a:lnTo>
                  <a:lnTo>
                    <a:pt x="465" y="1425"/>
                  </a:lnTo>
                  <a:lnTo>
                    <a:pt x="626" y="1505"/>
                  </a:lnTo>
                  <a:lnTo>
                    <a:pt x="773" y="1566"/>
                  </a:lnTo>
                  <a:lnTo>
                    <a:pt x="785" y="1568"/>
                  </a:lnTo>
                  <a:lnTo>
                    <a:pt x="797" y="1568"/>
                  </a:lnTo>
                  <a:lnTo>
                    <a:pt x="812" y="1566"/>
                  </a:lnTo>
                  <a:lnTo>
                    <a:pt x="830" y="1560"/>
                  </a:lnTo>
                  <a:lnTo>
                    <a:pt x="921" y="1514"/>
                  </a:lnTo>
                  <a:lnTo>
                    <a:pt x="1298" y="1257"/>
                  </a:lnTo>
                  <a:lnTo>
                    <a:pt x="1621" y="989"/>
                  </a:lnTo>
                  <a:lnTo>
                    <a:pt x="1818" y="779"/>
                  </a:lnTo>
                  <a:lnTo>
                    <a:pt x="1837" y="747"/>
                  </a:lnTo>
                  <a:lnTo>
                    <a:pt x="1857" y="702"/>
                  </a:lnTo>
                  <a:lnTo>
                    <a:pt x="1861" y="686"/>
                  </a:lnTo>
                  <a:lnTo>
                    <a:pt x="1861" y="672"/>
                  </a:lnTo>
                  <a:lnTo>
                    <a:pt x="1855" y="659"/>
                  </a:lnTo>
                  <a:lnTo>
                    <a:pt x="1843" y="647"/>
                  </a:lnTo>
                  <a:close/>
                </a:path>
              </a:pathLst>
            </a:custGeom>
            <a:solidFill>
              <a:srgbClr val="B2B2B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98" name="Google Shape;198;p6"/>
            <p:cNvSpPr/>
            <p:nvPr/>
          </p:nvSpPr>
          <p:spPr>
            <a:xfrm>
              <a:off x="11658600" y="2773362"/>
              <a:ext cx="912812" cy="749300"/>
            </a:xfrm>
            <a:custGeom>
              <a:avLst/>
              <a:gdLst/>
              <a:ahLst/>
              <a:cxnLst/>
              <a:rect l="0" t="0" r="0" b="0"/>
              <a:pathLst>
                <a:path w="1727" h="1416" extrusionOk="0">
                  <a:moveTo>
                    <a:pt x="1727" y="613"/>
                  </a:moveTo>
                  <a:lnTo>
                    <a:pt x="1709" y="605"/>
                  </a:lnTo>
                  <a:lnTo>
                    <a:pt x="1691" y="599"/>
                  </a:lnTo>
                  <a:lnTo>
                    <a:pt x="1241" y="275"/>
                  </a:lnTo>
                  <a:lnTo>
                    <a:pt x="1007" y="37"/>
                  </a:lnTo>
                  <a:lnTo>
                    <a:pt x="970" y="12"/>
                  </a:lnTo>
                  <a:lnTo>
                    <a:pt x="940" y="0"/>
                  </a:lnTo>
                  <a:lnTo>
                    <a:pt x="912" y="0"/>
                  </a:lnTo>
                  <a:lnTo>
                    <a:pt x="888" y="10"/>
                  </a:lnTo>
                  <a:lnTo>
                    <a:pt x="867" y="28"/>
                  </a:lnTo>
                  <a:lnTo>
                    <a:pt x="849" y="52"/>
                  </a:lnTo>
                  <a:lnTo>
                    <a:pt x="785" y="150"/>
                  </a:lnTo>
                  <a:lnTo>
                    <a:pt x="438" y="550"/>
                  </a:lnTo>
                  <a:lnTo>
                    <a:pt x="216" y="730"/>
                  </a:lnTo>
                  <a:lnTo>
                    <a:pt x="48" y="858"/>
                  </a:lnTo>
                  <a:lnTo>
                    <a:pt x="6" y="906"/>
                  </a:lnTo>
                  <a:lnTo>
                    <a:pt x="0" y="916"/>
                  </a:lnTo>
                  <a:lnTo>
                    <a:pt x="0" y="922"/>
                  </a:lnTo>
                  <a:lnTo>
                    <a:pt x="3" y="928"/>
                  </a:lnTo>
                  <a:lnTo>
                    <a:pt x="12" y="934"/>
                  </a:lnTo>
                  <a:lnTo>
                    <a:pt x="24" y="946"/>
                  </a:lnTo>
                  <a:lnTo>
                    <a:pt x="52" y="983"/>
                  </a:lnTo>
                  <a:lnTo>
                    <a:pt x="128" y="1062"/>
                  </a:lnTo>
                  <a:lnTo>
                    <a:pt x="264" y="1172"/>
                  </a:lnTo>
                  <a:lnTo>
                    <a:pt x="536" y="1327"/>
                  </a:lnTo>
                  <a:lnTo>
                    <a:pt x="706" y="1416"/>
                  </a:lnTo>
                  <a:lnTo>
                    <a:pt x="742" y="1416"/>
                  </a:lnTo>
                  <a:lnTo>
                    <a:pt x="794" y="1400"/>
                  </a:lnTo>
                  <a:lnTo>
                    <a:pt x="1202" y="1129"/>
                  </a:lnTo>
                  <a:lnTo>
                    <a:pt x="1460" y="925"/>
                  </a:lnTo>
                  <a:lnTo>
                    <a:pt x="1582" y="812"/>
                  </a:lnTo>
                  <a:lnTo>
                    <a:pt x="1679" y="706"/>
                  </a:lnTo>
                  <a:lnTo>
                    <a:pt x="1725" y="632"/>
                  </a:lnTo>
                  <a:lnTo>
                    <a:pt x="1727" y="623"/>
                  </a:lnTo>
                  <a:lnTo>
                    <a:pt x="1727" y="613"/>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sp>
        <p:nvSpPr>
          <p:cNvPr id="199" name="Google Shape;199;p6"/>
          <p:cNvSpPr txBox="1"/>
          <p:nvPr/>
        </p:nvSpPr>
        <p:spPr>
          <a:xfrm>
            <a:off x="646112" y="3508375"/>
            <a:ext cx="4140200" cy="1004887"/>
          </a:xfrm>
          <a:prstGeom prst="rect">
            <a:avLst/>
          </a:prstGeom>
          <a:noFill/>
          <a:ln>
            <a:noFill/>
          </a:ln>
        </p:spPr>
        <p:txBody>
          <a:bodyPr spcFirstLastPara="1" wrap="square" lIns="91425" tIns="45700" rIns="91425" bIns="45700" anchor="t" anchorCtr="0">
            <a:noAutofit/>
          </a:bodyPr>
          <a:lstStyle/>
          <a:p>
            <a:pPr marL="347662" marR="0" lvl="0" indent="-347662" algn="l" rtl="0">
              <a:lnSpc>
                <a:spcPct val="100000"/>
              </a:lnSpc>
              <a:spcBef>
                <a:spcPts val="0"/>
              </a:spcBef>
              <a:spcAft>
                <a:spcPts val="0"/>
              </a:spcAft>
              <a:buClr>
                <a:srgbClr val="FFFF00"/>
              </a:buClr>
              <a:buSzPts val="2400"/>
              <a:buFont typeface="Noto Sans Symbols"/>
              <a:buChar char="✓"/>
            </a:pPr>
            <a:r>
              <a:rPr lang="en-US" sz="2400" b="1" i="0" u="none">
                <a:solidFill>
                  <a:srgbClr val="FF00FF"/>
                </a:solidFill>
                <a:latin typeface="Arial"/>
                <a:ea typeface="Arial"/>
                <a:cs typeface="Arial"/>
                <a:sym typeface="Arial"/>
              </a:rPr>
              <a:t>Clear purpose</a:t>
            </a:r>
            <a:endParaRPr/>
          </a:p>
          <a:p>
            <a:pPr marL="347662" marR="0" lvl="0" indent="-347662" algn="l" rtl="0">
              <a:lnSpc>
                <a:spcPct val="100000"/>
              </a:lnSpc>
              <a:spcBef>
                <a:spcPts val="1200"/>
              </a:spcBef>
              <a:spcAft>
                <a:spcPts val="0"/>
              </a:spcAft>
              <a:buClr>
                <a:srgbClr val="FFFF00"/>
              </a:buClr>
              <a:buSzPts val="2400"/>
              <a:buFont typeface="Noto Sans Symbols"/>
              <a:buChar char="✓"/>
            </a:pPr>
            <a:r>
              <a:rPr lang="en-US" sz="2400" b="1" i="0" u="none">
                <a:solidFill>
                  <a:srgbClr val="FF00FF"/>
                </a:solidFill>
                <a:latin typeface="Arial"/>
                <a:ea typeface="Arial"/>
                <a:cs typeface="Arial"/>
                <a:sym typeface="Arial"/>
              </a:rPr>
              <a:t>Understandable role</a:t>
            </a:r>
            <a:endParaRPr/>
          </a:p>
        </p:txBody>
      </p:sp>
      <p:sp>
        <p:nvSpPr>
          <p:cNvPr id="200" name="Google Shape;200;p6"/>
          <p:cNvSpPr/>
          <p:nvPr/>
        </p:nvSpPr>
        <p:spPr>
          <a:xfrm>
            <a:off x="7340600" y="1793875"/>
            <a:ext cx="309562" cy="169862"/>
          </a:xfrm>
          <a:custGeom>
            <a:avLst/>
            <a:gdLst/>
            <a:ahLst/>
            <a:cxnLst/>
            <a:rect l="0" t="0" r="0" b="0"/>
            <a:pathLst>
              <a:path w="195" h="107" extrusionOk="0">
                <a:moveTo>
                  <a:pt x="48" y="4"/>
                </a:moveTo>
                <a:cubicBezTo>
                  <a:pt x="94" y="7"/>
                  <a:pt x="141" y="0"/>
                  <a:pt x="185" y="13"/>
                </a:cubicBezTo>
                <a:cubicBezTo>
                  <a:pt x="195" y="16"/>
                  <a:pt x="176" y="33"/>
                  <a:pt x="167" y="40"/>
                </a:cubicBezTo>
                <a:cubicBezTo>
                  <a:pt x="159" y="46"/>
                  <a:pt x="148" y="46"/>
                  <a:pt x="139" y="49"/>
                </a:cubicBezTo>
                <a:cubicBezTo>
                  <a:pt x="133" y="55"/>
                  <a:pt x="129" y="64"/>
                  <a:pt x="121" y="68"/>
                </a:cubicBezTo>
                <a:cubicBezTo>
                  <a:pt x="104" y="77"/>
                  <a:pt x="66" y="86"/>
                  <a:pt x="66" y="86"/>
                </a:cubicBezTo>
                <a:cubicBezTo>
                  <a:pt x="57" y="92"/>
                  <a:pt x="49" y="107"/>
                  <a:pt x="39" y="104"/>
                </a:cubicBezTo>
                <a:cubicBezTo>
                  <a:pt x="0" y="91"/>
                  <a:pt x="7" y="36"/>
                  <a:pt x="21" y="13"/>
                </a:cubicBezTo>
                <a:cubicBezTo>
                  <a:pt x="26" y="5"/>
                  <a:pt x="39" y="7"/>
                  <a:pt x="48" y="4"/>
                </a:cubicBezTo>
                <a:close/>
              </a:path>
            </a:pathLst>
          </a:custGeom>
          <a:solidFill>
            <a:schemeClr val="dk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4"/>
                                        </p:tgtEl>
                                        <p:attrNameLst>
                                          <p:attrName>style.visibility</p:attrName>
                                        </p:attrNameLst>
                                      </p:cBhvr>
                                      <p:to>
                                        <p:strVal val="visible"/>
                                      </p:to>
                                    </p:set>
                                    <p:animEffect transition="in" filter="fade">
                                      <p:cBhvr>
                                        <p:cTn id="7" dur="1000"/>
                                        <p:tgtEl>
                                          <p:spTgt spid="15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
                                        <p:tgtEl>
                                          <p:spTgt spid="154"/>
                                        </p:tgtEl>
                                      </p:cBhvr>
                                    </p:animEffect>
                                    <p:set>
                                      <p:cBhvr>
                                        <p:cTn id="12" dur="1" fill="hold">
                                          <p:stCondLst>
                                            <p:cond delay="500"/>
                                          </p:stCondLst>
                                        </p:cTn>
                                        <p:tgtEl>
                                          <p:spTgt spid="154"/>
                                        </p:tgtEl>
                                        <p:attrNameLst>
                                          <p:attrName>style.visibility</p:attrName>
                                        </p:attrNameLst>
                                      </p:cBhvr>
                                      <p:to>
                                        <p:strVal val="hidden"/>
                                      </p:to>
                                    </p:se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200"/>
                                        </p:tgtEl>
                                        <p:attrNameLst>
                                          <p:attrName>style.visibility</p:attrName>
                                        </p:attrNameLst>
                                      </p:cBhvr>
                                      <p:to>
                                        <p:strVal val="visible"/>
                                      </p:to>
                                    </p:set>
                                    <p:animEffect transition="in" filter="fade">
                                      <p:cBhvr>
                                        <p:cTn id="16" dur="500"/>
                                        <p:tgtEl>
                                          <p:spTgt spid="200"/>
                                        </p:tgtEl>
                                      </p:cBhvr>
                                    </p:animEffect>
                                  </p:childTnLst>
                                </p:cTn>
                              </p:par>
                            </p:childTnLst>
                          </p:cTn>
                        </p:par>
                        <p:par>
                          <p:cTn id="17" fill="hold">
                            <p:stCondLst>
                              <p:cond delay="1000"/>
                            </p:stCondLst>
                            <p:childTnLst>
                              <p:par>
                                <p:cTn id="18" presetID="10" presetClass="entr" presetSubtype="0" fill="hold" nodeType="afterEffect">
                                  <p:stCondLst>
                                    <p:cond delay="0"/>
                                  </p:stCondLst>
                                  <p:childTnLst>
                                    <p:set>
                                      <p:cBhvr>
                                        <p:cTn id="19" dur="1" fill="hold">
                                          <p:stCondLst>
                                            <p:cond delay="0"/>
                                          </p:stCondLst>
                                        </p:cTn>
                                        <p:tgtEl>
                                          <p:spTgt spid="143"/>
                                        </p:tgtEl>
                                        <p:attrNameLst>
                                          <p:attrName>style.visibility</p:attrName>
                                        </p:attrNameLst>
                                      </p:cBhvr>
                                      <p:to>
                                        <p:strVal val="visible"/>
                                      </p:to>
                                    </p:set>
                                    <p:animEffect transition="in" filter="fade">
                                      <p:cBhvr>
                                        <p:cTn id="20" dur="500"/>
                                        <p:tgtEl>
                                          <p:spTgt spid="143"/>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44"/>
                                        </p:tgtEl>
                                        <p:attrNameLst>
                                          <p:attrName>style.visibility</p:attrName>
                                        </p:attrNameLst>
                                      </p:cBhvr>
                                      <p:to>
                                        <p:strVal val="visible"/>
                                      </p:to>
                                    </p:set>
                                    <p:animEffect transition="in" filter="fade">
                                      <p:cBhvr>
                                        <p:cTn id="25" dur="1000"/>
                                        <p:tgtEl>
                                          <p:spTgt spid="144"/>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199">
                                            <p:txEl>
                                              <p:pRg st="0" end="0"/>
                                            </p:txEl>
                                          </p:spTgt>
                                        </p:tgtEl>
                                        <p:attrNameLst>
                                          <p:attrName>style.visibility</p:attrName>
                                        </p:attrNameLst>
                                      </p:cBhvr>
                                      <p:to>
                                        <p:strVal val="visible"/>
                                      </p:to>
                                    </p:set>
                                    <p:animEffect transition="in" filter="fade">
                                      <p:cBhvr>
                                        <p:cTn id="30" dur="1000"/>
                                        <p:tgtEl>
                                          <p:spTgt spid="199">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199">
                                            <p:txEl>
                                              <p:pRg st="1" end="1"/>
                                            </p:txEl>
                                          </p:spTgt>
                                        </p:tgtEl>
                                        <p:attrNameLst>
                                          <p:attrName>style.visibility</p:attrName>
                                        </p:attrNameLst>
                                      </p:cBhvr>
                                      <p:to>
                                        <p:strVal val="visible"/>
                                      </p:to>
                                    </p:set>
                                    <p:animEffect transition="in" filter="fade">
                                      <p:cBhvr>
                                        <p:cTn id="35" dur="1000"/>
                                        <p:tgtEl>
                                          <p:spTgt spid="1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04"/>
        <p:cNvGrpSpPr/>
        <p:nvPr/>
      </p:nvGrpSpPr>
      <p:grpSpPr>
        <a:xfrm>
          <a:off x="0" y="0"/>
          <a:ext cx="0" cy="0"/>
          <a:chOff x="0" y="0"/>
          <a:chExt cx="0" cy="0"/>
        </a:xfrm>
      </p:grpSpPr>
      <p:sp>
        <p:nvSpPr>
          <p:cNvPr id="205" name="Google Shape;205;p7"/>
          <p:cNvSpPr/>
          <p:nvPr/>
        </p:nvSpPr>
        <p:spPr>
          <a:xfrm>
            <a:off x="0" y="-101600"/>
            <a:ext cx="9296400" cy="2924175"/>
          </a:xfrm>
          <a:prstGeom prst="rect">
            <a:avLst/>
          </a:prstGeom>
          <a:gradFill>
            <a:gsLst>
              <a:gs pos="0">
                <a:schemeClr val="dk1"/>
              </a:gs>
              <a:gs pos="100000">
                <a:srgbClr val="000000">
                  <a:alpha val="0"/>
                </a:srgbClr>
              </a:gs>
            </a:gsLst>
            <a:lin ang="540000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06" name="Google Shape;206;p7"/>
          <p:cNvSpPr/>
          <p:nvPr/>
        </p:nvSpPr>
        <p:spPr>
          <a:xfrm>
            <a:off x="2106612" y="120650"/>
            <a:ext cx="6019800" cy="1219200"/>
          </a:xfrm>
          <a:prstGeom prst="rect">
            <a:avLst/>
          </a:prstGeom>
        </p:spPr>
        <p:txBody>
          <a:bodyPr>
            <a:prstTxWarp prst="textPlain">
              <a:avLst/>
            </a:prstTxWarp>
          </a:bodyPr>
          <a:lstStyle/>
          <a:p>
            <a:pPr lvl="0" algn="l"/>
            <a:r>
              <a:rPr b="0" i="0">
                <a:ln>
                  <a:noFill/>
                </a:ln>
                <a:gradFill>
                  <a:gsLst>
                    <a:gs pos="0">
                      <a:srgbClr val="FFFF00"/>
                    </a:gs>
                    <a:gs pos="100000">
                      <a:srgbClr val="FF3399"/>
                    </a:gs>
                  </a:gsLst>
                  <a:lin ang="5400000" scaled="0"/>
                </a:gradFill>
                <a:latin typeface="Arial Black"/>
              </a:rPr>
              <a:t>Why Participate?</a:t>
            </a:r>
          </a:p>
        </p:txBody>
      </p:sp>
      <p:sp>
        <p:nvSpPr>
          <p:cNvPr id="207" name="Google Shape;207;p7"/>
          <p:cNvSpPr txBox="1"/>
          <p:nvPr/>
        </p:nvSpPr>
        <p:spPr>
          <a:xfrm>
            <a:off x="3352800" y="1941512"/>
            <a:ext cx="3160712" cy="473075"/>
          </a:xfrm>
          <a:prstGeom prst="rect">
            <a:avLst/>
          </a:prstGeom>
          <a:noFill/>
          <a:ln>
            <a:noFill/>
          </a:ln>
          <a:effectLst>
            <a:outerShdw blurRad="63500" dist="35921" dir="2700000">
              <a:schemeClr val="dk2"/>
            </a:outerShdw>
          </a:effectLst>
        </p:spPr>
        <p:txBody>
          <a:bodyPr spcFirstLastPara="1" wrap="square" lIns="91425" tIns="45700" rIns="91425" bIns="45700" anchor="t" anchorCtr="0">
            <a:noAutofit/>
          </a:bodyPr>
          <a:lstStyle/>
          <a:p>
            <a:pPr marL="231775" marR="0" lvl="0" indent="-231775" algn="l" rtl="0">
              <a:lnSpc>
                <a:spcPct val="100000"/>
              </a:lnSpc>
              <a:spcBef>
                <a:spcPts val="0"/>
              </a:spcBef>
              <a:spcAft>
                <a:spcPts val="0"/>
              </a:spcAft>
              <a:buClr>
                <a:srgbClr val="FFFF66"/>
              </a:buClr>
              <a:buSzPts val="2500"/>
              <a:buFont typeface="Arial"/>
              <a:buChar char="•"/>
            </a:pPr>
            <a:r>
              <a:rPr lang="en-US" sz="2500" b="1" i="0" u="none">
                <a:solidFill>
                  <a:srgbClr val="FFFF66"/>
                </a:solidFill>
                <a:latin typeface="Arial"/>
                <a:ea typeface="Arial"/>
                <a:cs typeface="Arial"/>
                <a:sym typeface="Arial"/>
              </a:rPr>
              <a:t>Think critically</a:t>
            </a:r>
            <a:endParaRPr/>
          </a:p>
        </p:txBody>
      </p:sp>
      <p:sp>
        <p:nvSpPr>
          <p:cNvPr id="208" name="Google Shape;208;p7"/>
          <p:cNvSpPr txBox="1"/>
          <p:nvPr/>
        </p:nvSpPr>
        <p:spPr>
          <a:xfrm>
            <a:off x="3340100" y="2586037"/>
            <a:ext cx="3349625" cy="473075"/>
          </a:xfrm>
          <a:prstGeom prst="rect">
            <a:avLst/>
          </a:prstGeom>
          <a:noFill/>
          <a:ln>
            <a:noFill/>
          </a:ln>
          <a:effectLst>
            <a:outerShdw blurRad="63500" dist="35921" dir="2700000">
              <a:schemeClr val="dk1"/>
            </a:outerShdw>
          </a:effectLst>
        </p:spPr>
        <p:txBody>
          <a:bodyPr spcFirstLastPara="1" wrap="square" lIns="91425" tIns="45700" rIns="91425" bIns="45700" anchor="t" anchorCtr="0">
            <a:noAutofit/>
          </a:bodyPr>
          <a:lstStyle/>
          <a:p>
            <a:pPr marL="231775" marR="0" lvl="0" indent="-231775" algn="l" rtl="0">
              <a:lnSpc>
                <a:spcPct val="100000"/>
              </a:lnSpc>
              <a:spcBef>
                <a:spcPts val="0"/>
              </a:spcBef>
              <a:spcAft>
                <a:spcPts val="0"/>
              </a:spcAft>
              <a:buClr>
                <a:srgbClr val="FFFF66"/>
              </a:buClr>
              <a:buSzPts val="2500"/>
              <a:buFont typeface="Arial"/>
              <a:buChar char="•"/>
            </a:pPr>
            <a:r>
              <a:rPr lang="en-US" sz="2500" b="1" i="0" u="none">
                <a:solidFill>
                  <a:srgbClr val="FFFF66"/>
                </a:solidFill>
                <a:latin typeface="Arial"/>
                <a:ea typeface="Arial"/>
                <a:cs typeface="Arial"/>
                <a:sym typeface="Arial"/>
              </a:rPr>
              <a:t>Organize thoughts</a:t>
            </a:r>
            <a:endParaRPr/>
          </a:p>
        </p:txBody>
      </p:sp>
      <p:grpSp>
        <p:nvGrpSpPr>
          <p:cNvPr id="209" name="Google Shape;209;p7"/>
          <p:cNvGrpSpPr/>
          <p:nvPr/>
        </p:nvGrpSpPr>
        <p:grpSpPr>
          <a:xfrm>
            <a:off x="382615" y="1846572"/>
            <a:ext cx="2666971" cy="3906529"/>
            <a:chOff x="4878387" y="3049587"/>
            <a:chExt cx="663575" cy="1222375"/>
          </a:xfrm>
        </p:grpSpPr>
        <p:grpSp>
          <p:nvGrpSpPr>
            <p:cNvPr id="210" name="Google Shape;210;p7"/>
            <p:cNvGrpSpPr/>
            <p:nvPr/>
          </p:nvGrpSpPr>
          <p:grpSpPr>
            <a:xfrm>
              <a:off x="4878387" y="3143250"/>
              <a:ext cx="663575" cy="1128712"/>
              <a:chOff x="4878387" y="3143250"/>
              <a:chExt cx="663575" cy="1128712"/>
            </a:xfrm>
          </p:grpSpPr>
          <p:sp>
            <p:nvSpPr>
              <p:cNvPr id="211" name="Google Shape;211;p7"/>
              <p:cNvSpPr/>
              <p:nvPr/>
            </p:nvSpPr>
            <p:spPr>
              <a:xfrm>
                <a:off x="5089525" y="3206750"/>
                <a:ext cx="260350" cy="246062"/>
              </a:xfrm>
              <a:custGeom>
                <a:avLst/>
                <a:gdLst/>
                <a:ahLst/>
                <a:cxnLst/>
                <a:rect l="0" t="0" r="0" b="0"/>
                <a:pathLst>
                  <a:path w="491" h="621" extrusionOk="0">
                    <a:moveTo>
                      <a:pt x="256" y="144"/>
                    </a:moveTo>
                    <a:lnTo>
                      <a:pt x="213" y="80"/>
                    </a:lnTo>
                    <a:lnTo>
                      <a:pt x="152" y="32"/>
                    </a:lnTo>
                    <a:lnTo>
                      <a:pt x="99" y="0"/>
                    </a:lnTo>
                    <a:lnTo>
                      <a:pt x="56" y="9"/>
                    </a:lnTo>
                    <a:lnTo>
                      <a:pt x="25" y="44"/>
                    </a:lnTo>
                    <a:lnTo>
                      <a:pt x="0" y="152"/>
                    </a:lnTo>
                    <a:lnTo>
                      <a:pt x="9" y="276"/>
                    </a:lnTo>
                    <a:lnTo>
                      <a:pt x="35" y="395"/>
                    </a:lnTo>
                    <a:lnTo>
                      <a:pt x="63" y="487"/>
                    </a:lnTo>
                    <a:lnTo>
                      <a:pt x="117" y="582"/>
                    </a:lnTo>
                    <a:lnTo>
                      <a:pt x="163" y="621"/>
                    </a:lnTo>
                    <a:lnTo>
                      <a:pt x="227" y="621"/>
                    </a:lnTo>
                    <a:lnTo>
                      <a:pt x="291" y="594"/>
                    </a:lnTo>
                    <a:lnTo>
                      <a:pt x="323" y="526"/>
                    </a:lnTo>
                    <a:lnTo>
                      <a:pt x="340" y="439"/>
                    </a:lnTo>
                    <a:lnTo>
                      <a:pt x="334" y="331"/>
                    </a:lnTo>
                    <a:lnTo>
                      <a:pt x="483" y="343"/>
                    </a:lnTo>
                    <a:lnTo>
                      <a:pt x="491" y="296"/>
                    </a:lnTo>
                    <a:lnTo>
                      <a:pt x="320" y="276"/>
                    </a:lnTo>
                    <a:lnTo>
                      <a:pt x="277" y="164"/>
                    </a:lnTo>
                    <a:lnTo>
                      <a:pt x="256" y="144"/>
                    </a:lnTo>
                    <a:close/>
                  </a:path>
                </a:pathLst>
              </a:custGeom>
              <a:solidFill>
                <a:srgbClr val="FF66CC"/>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12" name="Google Shape;212;p7"/>
              <p:cNvSpPr/>
              <p:nvPr/>
            </p:nvSpPr>
            <p:spPr>
              <a:xfrm>
                <a:off x="4878387" y="3143250"/>
                <a:ext cx="298450" cy="395287"/>
              </a:xfrm>
              <a:custGeom>
                <a:avLst/>
                <a:gdLst/>
                <a:ahLst/>
                <a:cxnLst/>
                <a:rect l="0" t="0" r="0" b="0"/>
                <a:pathLst>
                  <a:path w="565" h="996" extrusionOk="0">
                    <a:moveTo>
                      <a:pt x="330" y="23"/>
                    </a:moveTo>
                    <a:lnTo>
                      <a:pt x="401" y="0"/>
                    </a:lnTo>
                    <a:lnTo>
                      <a:pt x="458" y="4"/>
                    </a:lnTo>
                    <a:lnTo>
                      <a:pt x="501" y="39"/>
                    </a:lnTo>
                    <a:lnTo>
                      <a:pt x="530" y="95"/>
                    </a:lnTo>
                    <a:lnTo>
                      <a:pt x="519" y="154"/>
                    </a:lnTo>
                    <a:lnTo>
                      <a:pt x="479" y="154"/>
                    </a:lnTo>
                    <a:lnTo>
                      <a:pt x="490" y="107"/>
                    </a:lnTo>
                    <a:lnTo>
                      <a:pt x="458" y="64"/>
                    </a:lnTo>
                    <a:lnTo>
                      <a:pt x="427" y="48"/>
                    </a:lnTo>
                    <a:lnTo>
                      <a:pt x="373" y="64"/>
                    </a:lnTo>
                    <a:lnTo>
                      <a:pt x="394" y="111"/>
                    </a:lnTo>
                    <a:lnTo>
                      <a:pt x="401" y="154"/>
                    </a:lnTo>
                    <a:lnTo>
                      <a:pt x="394" y="191"/>
                    </a:lnTo>
                    <a:lnTo>
                      <a:pt x="341" y="207"/>
                    </a:lnTo>
                    <a:lnTo>
                      <a:pt x="284" y="195"/>
                    </a:lnTo>
                    <a:lnTo>
                      <a:pt x="273" y="167"/>
                    </a:lnTo>
                    <a:lnTo>
                      <a:pt x="213" y="243"/>
                    </a:lnTo>
                    <a:lnTo>
                      <a:pt x="177" y="326"/>
                    </a:lnTo>
                    <a:lnTo>
                      <a:pt x="128" y="434"/>
                    </a:lnTo>
                    <a:lnTo>
                      <a:pt x="96" y="529"/>
                    </a:lnTo>
                    <a:lnTo>
                      <a:pt x="82" y="621"/>
                    </a:lnTo>
                    <a:lnTo>
                      <a:pt x="93" y="669"/>
                    </a:lnTo>
                    <a:lnTo>
                      <a:pt x="149" y="729"/>
                    </a:lnTo>
                    <a:lnTo>
                      <a:pt x="267" y="780"/>
                    </a:lnTo>
                    <a:lnTo>
                      <a:pt x="330" y="804"/>
                    </a:lnTo>
                    <a:lnTo>
                      <a:pt x="394" y="816"/>
                    </a:lnTo>
                    <a:lnTo>
                      <a:pt x="490" y="860"/>
                    </a:lnTo>
                    <a:lnTo>
                      <a:pt x="561" y="888"/>
                    </a:lnTo>
                    <a:lnTo>
                      <a:pt x="565" y="943"/>
                    </a:lnTo>
                    <a:lnTo>
                      <a:pt x="530" y="984"/>
                    </a:lnTo>
                    <a:lnTo>
                      <a:pt x="487" y="996"/>
                    </a:lnTo>
                    <a:lnTo>
                      <a:pt x="422" y="959"/>
                    </a:lnTo>
                    <a:lnTo>
                      <a:pt x="273" y="872"/>
                    </a:lnTo>
                    <a:lnTo>
                      <a:pt x="149" y="812"/>
                    </a:lnTo>
                    <a:lnTo>
                      <a:pt x="64" y="745"/>
                    </a:lnTo>
                    <a:lnTo>
                      <a:pt x="7" y="685"/>
                    </a:lnTo>
                    <a:lnTo>
                      <a:pt x="0" y="613"/>
                    </a:lnTo>
                    <a:lnTo>
                      <a:pt x="31" y="517"/>
                    </a:lnTo>
                    <a:lnTo>
                      <a:pt x="96" y="374"/>
                    </a:lnTo>
                    <a:lnTo>
                      <a:pt x="156" y="255"/>
                    </a:lnTo>
                    <a:lnTo>
                      <a:pt x="231" y="131"/>
                    </a:lnTo>
                    <a:lnTo>
                      <a:pt x="288" y="59"/>
                    </a:lnTo>
                    <a:lnTo>
                      <a:pt x="359" y="23"/>
                    </a:lnTo>
                    <a:lnTo>
                      <a:pt x="330" y="23"/>
                    </a:lnTo>
                    <a:close/>
                  </a:path>
                </a:pathLst>
              </a:custGeom>
              <a:solidFill>
                <a:srgbClr val="FF66CC"/>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13" name="Google Shape;213;p7"/>
              <p:cNvSpPr/>
              <p:nvPr/>
            </p:nvSpPr>
            <p:spPr>
              <a:xfrm>
                <a:off x="5159375" y="3470275"/>
                <a:ext cx="157162" cy="371475"/>
              </a:xfrm>
              <a:custGeom>
                <a:avLst/>
                <a:gdLst/>
                <a:ahLst/>
                <a:cxnLst/>
                <a:rect l="0" t="0" r="0" b="0"/>
                <a:pathLst>
                  <a:path w="295" h="935" extrusionOk="0">
                    <a:moveTo>
                      <a:pt x="18" y="72"/>
                    </a:moveTo>
                    <a:lnTo>
                      <a:pt x="29" y="24"/>
                    </a:lnTo>
                    <a:lnTo>
                      <a:pt x="75" y="0"/>
                    </a:lnTo>
                    <a:lnTo>
                      <a:pt x="117" y="0"/>
                    </a:lnTo>
                    <a:lnTo>
                      <a:pt x="171" y="35"/>
                    </a:lnTo>
                    <a:lnTo>
                      <a:pt x="221" y="120"/>
                    </a:lnTo>
                    <a:lnTo>
                      <a:pt x="257" y="207"/>
                    </a:lnTo>
                    <a:lnTo>
                      <a:pt x="274" y="326"/>
                    </a:lnTo>
                    <a:lnTo>
                      <a:pt x="289" y="465"/>
                    </a:lnTo>
                    <a:lnTo>
                      <a:pt x="295" y="600"/>
                    </a:lnTo>
                    <a:lnTo>
                      <a:pt x="295" y="775"/>
                    </a:lnTo>
                    <a:lnTo>
                      <a:pt x="274" y="883"/>
                    </a:lnTo>
                    <a:lnTo>
                      <a:pt x="235" y="922"/>
                    </a:lnTo>
                    <a:lnTo>
                      <a:pt x="168" y="935"/>
                    </a:lnTo>
                    <a:lnTo>
                      <a:pt x="97" y="931"/>
                    </a:lnTo>
                    <a:lnTo>
                      <a:pt x="60" y="883"/>
                    </a:lnTo>
                    <a:lnTo>
                      <a:pt x="40" y="800"/>
                    </a:lnTo>
                    <a:lnTo>
                      <a:pt x="22" y="717"/>
                    </a:lnTo>
                    <a:lnTo>
                      <a:pt x="8" y="565"/>
                    </a:lnTo>
                    <a:lnTo>
                      <a:pt x="0" y="394"/>
                    </a:lnTo>
                    <a:lnTo>
                      <a:pt x="0" y="195"/>
                    </a:lnTo>
                    <a:lnTo>
                      <a:pt x="18" y="108"/>
                    </a:lnTo>
                    <a:lnTo>
                      <a:pt x="18" y="72"/>
                    </a:lnTo>
                    <a:close/>
                  </a:path>
                </a:pathLst>
              </a:custGeom>
              <a:solidFill>
                <a:srgbClr val="FF66CC"/>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14" name="Google Shape;214;p7"/>
              <p:cNvSpPr/>
              <p:nvPr/>
            </p:nvSpPr>
            <p:spPr>
              <a:xfrm>
                <a:off x="5232400" y="3481387"/>
                <a:ext cx="238125" cy="284162"/>
              </a:xfrm>
              <a:custGeom>
                <a:avLst/>
                <a:gdLst/>
                <a:ahLst/>
                <a:cxnLst/>
                <a:rect l="0" t="0" r="0" b="0"/>
                <a:pathLst>
                  <a:path w="452" h="718" extrusionOk="0">
                    <a:moveTo>
                      <a:pt x="25" y="0"/>
                    </a:moveTo>
                    <a:lnTo>
                      <a:pt x="118" y="13"/>
                    </a:lnTo>
                    <a:lnTo>
                      <a:pt x="213" y="32"/>
                    </a:lnTo>
                    <a:lnTo>
                      <a:pt x="313" y="96"/>
                    </a:lnTo>
                    <a:lnTo>
                      <a:pt x="384" y="144"/>
                    </a:lnTo>
                    <a:lnTo>
                      <a:pt x="430" y="212"/>
                    </a:lnTo>
                    <a:lnTo>
                      <a:pt x="452" y="252"/>
                    </a:lnTo>
                    <a:lnTo>
                      <a:pt x="409" y="368"/>
                    </a:lnTo>
                    <a:lnTo>
                      <a:pt x="341" y="439"/>
                    </a:lnTo>
                    <a:lnTo>
                      <a:pt x="259" y="491"/>
                    </a:lnTo>
                    <a:lnTo>
                      <a:pt x="216" y="522"/>
                    </a:lnTo>
                    <a:lnTo>
                      <a:pt x="142" y="538"/>
                    </a:lnTo>
                    <a:lnTo>
                      <a:pt x="139" y="570"/>
                    </a:lnTo>
                    <a:lnTo>
                      <a:pt x="196" y="598"/>
                    </a:lnTo>
                    <a:lnTo>
                      <a:pt x="278" y="623"/>
                    </a:lnTo>
                    <a:lnTo>
                      <a:pt x="355" y="671"/>
                    </a:lnTo>
                    <a:lnTo>
                      <a:pt x="324" y="706"/>
                    </a:lnTo>
                    <a:lnTo>
                      <a:pt x="292" y="718"/>
                    </a:lnTo>
                    <a:lnTo>
                      <a:pt x="245" y="666"/>
                    </a:lnTo>
                    <a:lnTo>
                      <a:pt x="175" y="634"/>
                    </a:lnTo>
                    <a:lnTo>
                      <a:pt x="118" y="611"/>
                    </a:lnTo>
                    <a:lnTo>
                      <a:pt x="118" y="563"/>
                    </a:lnTo>
                    <a:lnTo>
                      <a:pt x="128" y="511"/>
                    </a:lnTo>
                    <a:lnTo>
                      <a:pt x="164" y="491"/>
                    </a:lnTo>
                    <a:lnTo>
                      <a:pt x="278" y="439"/>
                    </a:lnTo>
                    <a:lnTo>
                      <a:pt x="341" y="359"/>
                    </a:lnTo>
                    <a:lnTo>
                      <a:pt x="387" y="276"/>
                    </a:lnTo>
                    <a:lnTo>
                      <a:pt x="377" y="236"/>
                    </a:lnTo>
                    <a:lnTo>
                      <a:pt x="341" y="188"/>
                    </a:lnTo>
                    <a:lnTo>
                      <a:pt x="256" y="121"/>
                    </a:lnTo>
                    <a:lnTo>
                      <a:pt x="153" y="96"/>
                    </a:lnTo>
                    <a:lnTo>
                      <a:pt x="85" y="92"/>
                    </a:lnTo>
                    <a:lnTo>
                      <a:pt x="25" y="92"/>
                    </a:lnTo>
                    <a:lnTo>
                      <a:pt x="0" y="48"/>
                    </a:lnTo>
                    <a:lnTo>
                      <a:pt x="25" y="0"/>
                    </a:lnTo>
                    <a:close/>
                  </a:path>
                </a:pathLst>
              </a:custGeom>
              <a:solidFill>
                <a:srgbClr val="FF66CC"/>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15" name="Google Shape;215;p7"/>
              <p:cNvSpPr/>
              <p:nvPr/>
            </p:nvSpPr>
            <p:spPr>
              <a:xfrm>
                <a:off x="5251450" y="3803650"/>
                <a:ext cx="290512" cy="460375"/>
              </a:xfrm>
              <a:custGeom>
                <a:avLst/>
                <a:gdLst/>
                <a:ahLst/>
                <a:cxnLst/>
                <a:rect l="0" t="0" r="0" b="0"/>
                <a:pathLst>
                  <a:path w="549" h="1160" extrusionOk="0">
                    <a:moveTo>
                      <a:pt x="63" y="0"/>
                    </a:moveTo>
                    <a:lnTo>
                      <a:pt x="14" y="0"/>
                    </a:lnTo>
                    <a:lnTo>
                      <a:pt x="0" y="83"/>
                    </a:lnTo>
                    <a:lnTo>
                      <a:pt x="35" y="132"/>
                    </a:lnTo>
                    <a:lnTo>
                      <a:pt x="149" y="248"/>
                    </a:lnTo>
                    <a:lnTo>
                      <a:pt x="249" y="395"/>
                    </a:lnTo>
                    <a:lnTo>
                      <a:pt x="314" y="547"/>
                    </a:lnTo>
                    <a:lnTo>
                      <a:pt x="323" y="646"/>
                    </a:lnTo>
                    <a:lnTo>
                      <a:pt x="320" y="718"/>
                    </a:lnTo>
                    <a:lnTo>
                      <a:pt x="292" y="881"/>
                    </a:lnTo>
                    <a:lnTo>
                      <a:pt x="256" y="1013"/>
                    </a:lnTo>
                    <a:lnTo>
                      <a:pt x="224" y="1089"/>
                    </a:lnTo>
                    <a:lnTo>
                      <a:pt x="217" y="1137"/>
                    </a:lnTo>
                    <a:lnTo>
                      <a:pt x="249" y="1137"/>
                    </a:lnTo>
                    <a:lnTo>
                      <a:pt x="299" y="1121"/>
                    </a:lnTo>
                    <a:lnTo>
                      <a:pt x="314" y="1125"/>
                    </a:lnTo>
                    <a:lnTo>
                      <a:pt x="417" y="1132"/>
                    </a:lnTo>
                    <a:lnTo>
                      <a:pt x="495" y="1160"/>
                    </a:lnTo>
                    <a:lnTo>
                      <a:pt x="523" y="1144"/>
                    </a:lnTo>
                    <a:lnTo>
                      <a:pt x="549" y="1084"/>
                    </a:lnTo>
                    <a:lnTo>
                      <a:pt x="523" y="1053"/>
                    </a:lnTo>
                    <a:lnTo>
                      <a:pt x="406" y="1049"/>
                    </a:lnTo>
                    <a:lnTo>
                      <a:pt x="323" y="1061"/>
                    </a:lnTo>
                    <a:lnTo>
                      <a:pt x="281" y="1084"/>
                    </a:lnTo>
                    <a:lnTo>
                      <a:pt x="288" y="1029"/>
                    </a:lnTo>
                    <a:lnTo>
                      <a:pt x="331" y="945"/>
                    </a:lnTo>
                    <a:lnTo>
                      <a:pt x="366" y="814"/>
                    </a:lnTo>
                    <a:lnTo>
                      <a:pt x="395" y="702"/>
                    </a:lnTo>
                    <a:lnTo>
                      <a:pt x="374" y="575"/>
                    </a:lnTo>
                    <a:lnTo>
                      <a:pt x="342" y="439"/>
                    </a:lnTo>
                    <a:lnTo>
                      <a:pt x="277" y="283"/>
                    </a:lnTo>
                    <a:lnTo>
                      <a:pt x="185" y="140"/>
                    </a:lnTo>
                    <a:lnTo>
                      <a:pt x="106" y="36"/>
                    </a:lnTo>
                    <a:lnTo>
                      <a:pt x="63" y="0"/>
                    </a:lnTo>
                    <a:close/>
                  </a:path>
                </a:pathLst>
              </a:custGeom>
              <a:solidFill>
                <a:srgbClr val="FF66CC"/>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16" name="Google Shape;216;p7"/>
              <p:cNvSpPr/>
              <p:nvPr/>
            </p:nvSpPr>
            <p:spPr>
              <a:xfrm>
                <a:off x="5068887" y="3802062"/>
                <a:ext cx="195262" cy="469900"/>
              </a:xfrm>
              <a:custGeom>
                <a:avLst/>
                <a:gdLst/>
                <a:ahLst/>
                <a:cxnLst/>
                <a:rect l="0" t="0" r="0" b="0"/>
                <a:pathLst>
                  <a:path w="370" h="1182" extrusionOk="0">
                    <a:moveTo>
                      <a:pt x="256" y="0"/>
                    </a:moveTo>
                    <a:lnTo>
                      <a:pt x="210" y="111"/>
                    </a:lnTo>
                    <a:lnTo>
                      <a:pt x="177" y="274"/>
                    </a:lnTo>
                    <a:lnTo>
                      <a:pt x="139" y="454"/>
                    </a:lnTo>
                    <a:lnTo>
                      <a:pt x="103" y="637"/>
                    </a:lnTo>
                    <a:lnTo>
                      <a:pt x="103" y="704"/>
                    </a:lnTo>
                    <a:lnTo>
                      <a:pt x="139" y="824"/>
                    </a:lnTo>
                    <a:lnTo>
                      <a:pt x="188" y="888"/>
                    </a:lnTo>
                    <a:lnTo>
                      <a:pt x="234" y="968"/>
                    </a:lnTo>
                    <a:lnTo>
                      <a:pt x="267" y="1026"/>
                    </a:lnTo>
                    <a:lnTo>
                      <a:pt x="253" y="1055"/>
                    </a:lnTo>
                    <a:lnTo>
                      <a:pt x="171" y="1067"/>
                    </a:lnTo>
                    <a:lnTo>
                      <a:pt x="39" y="1090"/>
                    </a:lnTo>
                    <a:lnTo>
                      <a:pt x="0" y="1127"/>
                    </a:lnTo>
                    <a:lnTo>
                      <a:pt x="32" y="1159"/>
                    </a:lnTo>
                    <a:lnTo>
                      <a:pt x="106" y="1182"/>
                    </a:lnTo>
                    <a:lnTo>
                      <a:pt x="192" y="1134"/>
                    </a:lnTo>
                    <a:lnTo>
                      <a:pt x="256" y="1102"/>
                    </a:lnTo>
                    <a:lnTo>
                      <a:pt x="337" y="1090"/>
                    </a:lnTo>
                    <a:lnTo>
                      <a:pt x="370" y="1079"/>
                    </a:lnTo>
                    <a:lnTo>
                      <a:pt x="359" y="1039"/>
                    </a:lnTo>
                    <a:lnTo>
                      <a:pt x="267" y="936"/>
                    </a:lnTo>
                    <a:lnTo>
                      <a:pt x="213" y="828"/>
                    </a:lnTo>
                    <a:lnTo>
                      <a:pt x="167" y="756"/>
                    </a:lnTo>
                    <a:lnTo>
                      <a:pt x="160" y="685"/>
                    </a:lnTo>
                    <a:lnTo>
                      <a:pt x="182" y="566"/>
                    </a:lnTo>
                    <a:lnTo>
                      <a:pt x="231" y="442"/>
                    </a:lnTo>
                    <a:lnTo>
                      <a:pt x="285" y="231"/>
                    </a:lnTo>
                    <a:lnTo>
                      <a:pt x="331" y="107"/>
                    </a:lnTo>
                    <a:lnTo>
                      <a:pt x="327" y="35"/>
                    </a:lnTo>
                    <a:lnTo>
                      <a:pt x="285" y="0"/>
                    </a:lnTo>
                    <a:lnTo>
                      <a:pt x="256" y="0"/>
                    </a:lnTo>
                    <a:close/>
                  </a:path>
                </a:pathLst>
              </a:custGeom>
              <a:solidFill>
                <a:srgbClr val="FF66CC"/>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grpSp>
          <p:nvGrpSpPr>
            <p:cNvPr id="217" name="Google Shape;217;p7"/>
            <p:cNvGrpSpPr/>
            <p:nvPr/>
          </p:nvGrpSpPr>
          <p:grpSpPr>
            <a:xfrm>
              <a:off x="5276850" y="3049587"/>
              <a:ext cx="120649" cy="138112"/>
              <a:chOff x="5276850" y="3049587"/>
              <a:chExt cx="120649" cy="138112"/>
            </a:xfrm>
          </p:grpSpPr>
          <p:sp>
            <p:nvSpPr>
              <p:cNvPr id="218" name="Google Shape;218;p7"/>
              <p:cNvSpPr/>
              <p:nvPr/>
            </p:nvSpPr>
            <p:spPr>
              <a:xfrm>
                <a:off x="5300662" y="3049587"/>
                <a:ext cx="96837" cy="95250"/>
              </a:xfrm>
              <a:custGeom>
                <a:avLst/>
                <a:gdLst/>
                <a:ahLst/>
                <a:cxnLst/>
                <a:rect l="0" t="0" r="0" b="0"/>
                <a:pathLst>
                  <a:path w="183" h="243" extrusionOk="0">
                    <a:moveTo>
                      <a:pt x="22" y="11"/>
                    </a:moveTo>
                    <a:lnTo>
                      <a:pt x="71" y="0"/>
                    </a:lnTo>
                    <a:lnTo>
                      <a:pt x="119" y="4"/>
                    </a:lnTo>
                    <a:lnTo>
                      <a:pt x="162" y="27"/>
                    </a:lnTo>
                    <a:lnTo>
                      <a:pt x="183" y="72"/>
                    </a:lnTo>
                    <a:lnTo>
                      <a:pt x="183" y="107"/>
                    </a:lnTo>
                    <a:lnTo>
                      <a:pt x="162" y="155"/>
                    </a:lnTo>
                    <a:lnTo>
                      <a:pt x="125" y="183"/>
                    </a:lnTo>
                    <a:lnTo>
                      <a:pt x="71" y="183"/>
                    </a:lnTo>
                    <a:lnTo>
                      <a:pt x="39" y="206"/>
                    </a:lnTo>
                    <a:lnTo>
                      <a:pt x="28" y="243"/>
                    </a:lnTo>
                    <a:lnTo>
                      <a:pt x="0" y="231"/>
                    </a:lnTo>
                    <a:lnTo>
                      <a:pt x="11" y="183"/>
                    </a:lnTo>
                    <a:lnTo>
                      <a:pt x="50" y="155"/>
                    </a:lnTo>
                    <a:lnTo>
                      <a:pt x="114" y="147"/>
                    </a:lnTo>
                    <a:lnTo>
                      <a:pt x="140" y="119"/>
                    </a:lnTo>
                    <a:lnTo>
                      <a:pt x="147" y="75"/>
                    </a:lnTo>
                    <a:lnTo>
                      <a:pt x="119" y="36"/>
                    </a:lnTo>
                    <a:lnTo>
                      <a:pt x="76" y="36"/>
                    </a:lnTo>
                    <a:lnTo>
                      <a:pt x="28" y="48"/>
                    </a:lnTo>
                    <a:lnTo>
                      <a:pt x="11" y="36"/>
                    </a:lnTo>
                    <a:lnTo>
                      <a:pt x="22" y="11"/>
                    </a:lnTo>
                    <a:close/>
                  </a:path>
                </a:pathLst>
              </a:custGeom>
              <a:solidFill>
                <a:srgbClr val="FFFF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19" name="Google Shape;219;p7"/>
              <p:cNvSpPr/>
              <p:nvPr/>
            </p:nvSpPr>
            <p:spPr>
              <a:xfrm>
                <a:off x="5276850" y="3160712"/>
                <a:ext cx="30162" cy="26987"/>
              </a:xfrm>
              <a:custGeom>
                <a:avLst/>
                <a:gdLst/>
                <a:ahLst/>
                <a:cxnLst/>
                <a:rect l="0" t="0" r="0" b="0"/>
                <a:pathLst>
                  <a:path w="57" h="67" extrusionOk="0">
                    <a:moveTo>
                      <a:pt x="57" y="4"/>
                    </a:moveTo>
                    <a:lnTo>
                      <a:pt x="28" y="0"/>
                    </a:lnTo>
                    <a:lnTo>
                      <a:pt x="9" y="25"/>
                    </a:lnTo>
                    <a:lnTo>
                      <a:pt x="0" y="63"/>
                    </a:lnTo>
                    <a:lnTo>
                      <a:pt x="28" y="67"/>
                    </a:lnTo>
                    <a:lnTo>
                      <a:pt x="52" y="49"/>
                    </a:lnTo>
                    <a:lnTo>
                      <a:pt x="57" y="4"/>
                    </a:lnTo>
                    <a:close/>
                  </a:path>
                </a:pathLst>
              </a:custGeom>
              <a:solidFill>
                <a:srgbClr val="FFFF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grpSp>
      <p:sp>
        <p:nvSpPr>
          <p:cNvPr id="220" name="Google Shape;220;p7"/>
          <p:cNvSpPr txBox="1"/>
          <p:nvPr/>
        </p:nvSpPr>
        <p:spPr>
          <a:xfrm>
            <a:off x="3362325" y="3201987"/>
            <a:ext cx="3275012" cy="473075"/>
          </a:xfrm>
          <a:prstGeom prst="rect">
            <a:avLst/>
          </a:prstGeom>
          <a:noFill/>
          <a:ln>
            <a:noFill/>
          </a:ln>
          <a:effectLst>
            <a:outerShdw blurRad="63500" dist="35921" dir="2700000">
              <a:schemeClr val="dk1"/>
            </a:outerShdw>
          </a:effectLst>
        </p:spPr>
        <p:txBody>
          <a:bodyPr spcFirstLastPara="1" wrap="square" lIns="91425" tIns="45700" rIns="91425" bIns="45700" anchor="t" anchorCtr="0">
            <a:noAutofit/>
          </a:bodyPr>
          <a:lstStyle/>
          <a:p>
            <a:pPr marL="231775" marR="0" lvl="0" indent="-231775" algn="l" rtl="0">
              <a:lnSpc>
                <a:spcPct val="100000"/>
              </a:lnSpc>
              <a:spcBef>
                <a:spcPts val="0"/>
              </a:spcBef>
              <a:spcAft>
                <a:spcPts val="0"/>
              </a:spcAft>
              <a:buClr>
                <a:srgbClr val="FFFF66"/>
              </a:buClr>
              <a:buSzPts val="2500"/>
              <a:buFont typeface="Arial"/>
              <a:buChar char="•"/>
            </a:pPr>
            <a:r>
              <a:rPr lang="en-US" sz="2500" b="1" i="0" u="none">
                <a:solidFill>
                  <a:srgbClr val="FFFF66"/>
                </a:solidFill>
                <a:latin typeface="Arial"/>
                <a:ea typeface="Arial"/>
                <a:cs typeface="Arial"/>
                <a:sym typeface="Arial"/>
              </a:rPr>
              <a:t>Understand topic</a:t>
            </a:r>
            <a:endParaRPr/>
          </a:p>
        </p:txBody>
      </p:sp>
      <p:sp>
        <p:nvSpPr>
          <p:cNvPr id="221" name="Google Shape;221;p7"/>
          <p:cNvSpPr txBox="1"/>
          <p:nvPr/>
        </p:nvSpPr>
        <p:spPr>
          <a:xfrm>
            <a:off x="3375025" y="3822700"/>
            <a:ext cx="2955925" cy="473075"/>
          </a:xfrm>
          <a:prstGeom prst="rect">
            <a:avLst/>
          </a:prstGeom>
          <a:noFill/>
          <a:ln>
            <a:noFill/>
          </a:ln>
          <a:effectLst>
            <a:outerShdw blurRad="63500" dist="35921" dir="2700000">
              <a:schemeClr val="dk1"/>
            </a:outerShdw>
          </a:effectLst>
        </p:spPr>
        <p:txBody>
          <a:bodyPr spcFirstLastPara="1" wrap="square" lIns="91425" tIns="45700" rIns="91425" bIns="45700" anchor="t" anchorCtr="0">
            <a:noAutofit/>
          </a:bodyPr>
          <a:lstStyle/>
          <a:p>
            <a:pPr marL="231775" marR="0" lvl="0" indent="-231775" algn="l" rtl="0">
              <a:lnSpc>
                <a:spcPct val="100000"/>
              </a:lnSpc>
              <a:spcBef>
                <a:spcPts val="0"/>
              </a:spcBef>
              <a:spcAft>
                <a:spcPts val="0"/>
              </a:spcAft>
              <a:buClr>
                <a:srgbClr val="FFFF66"/>
              </a:buClr>
              <a:buSzPts val="2500"/>
              <a:buFont typeface="Arial"/>
              <a:buChar char="•"/>
            </a:pPr>
            <a:r>
              <a:rPr lang="en-US" sz="2500" b="1" i="0" u="none">
                <a:solidFill>
                  <a:srgbClr val="FFFF66"/>
                </a:solidFill>
                <a:latin typeface="Arial"/>
                <a:ea typeface="Arial"/>
                <a:cs typeface="Arial"/>
                <a:sym typeface="Arial"/>
              </a:rPr>
              <a:t>Change mind</a:t>
            </a:r>
            <a:endParaRPr/>
          </a:p>
        </p:txBody>
      </p:sp>
      <p:sp>
        <p:nvSpPr>
          <p:cNvPr id="222" name="Google Shape;222;p7"/>
          <p:cNvSpPr txBox="1"/>
          <p:nvPr/>
        </p:nvSpPr>
        <p:spPr>
          <a:xfrm>
            <a:off x="3386137" y="4505325"/>
            <a:ext cx="3246437" cy="473075"/>
          </a:xfrm>
          <a:prstGeom prst="rect">
            <a:avLst/>
          </a:prstGeom>
          <a:noFill/>
          <a:ln>
            <a:noFill/>
          </a:ln>
          <a:effectLst>
            <a:outerShdw blurRad="63500" dist="35921" dir="2700000">
              <a:schemeClr val="dk1"/>
            </a:outerShdw>
          </a:effectLst>
        </p:spPr>
        <p:txBody>
          <a:bodyPr spcFirstLastPara="1" wrap="square" lIns="91425" tIns="45700" rIns="91425" bIns="45700" anchor="t" anchorCtr="0">
            <a:noAutofit/>
          </a:bodyPr>
          <a:lstStyle/>
          <a:p>
            <a:pPr marL="231775" marR="0" lvl="0" indent="-231775" algn="l" rtl="0">
              <a:lnSpc>
                <a:spcPct val="100000"/>
              </a:lnSpc>
              <a:spcBef>
                <a:spcPts val="0"/>
              </a:spcBef>
              <a:spcAft>
                <a:spcPts val="0"/>
              </a:spcAft>
              <a:buClr>
                <a:srgbClr val="FFFF66"/>
              </a:buClr>
              <a:buSzPts val="2500"/>
              <a:buFont typeface="Arial"/>
              <a:buChar char="•"/>
            </a:pPr>
            <a:r>
              <a:rPr lang="en-US" sz="2500" b="1" i="0" u="none">
                <a:solidFill>
                  <a:srgbClr val="FFFF66"/>
                </a:solidFill>
                <a:latin typeface="Arial"/>
                <a:ea typeface="Arial"/>
                <a:cs typeface="Arial"/>
                <a:sym typeface="Arial"/>
              </a:rPr>
              <a:t>Gain confidence</a:t>
            </a:r>
            <a:endParaRPr/>
          </a:p>
        </p:txBody>
      </p:sp>
      <p:sp>
        <p:nvSpPr>
          <p:cNvPr id="223" name="Google Shape;223;p7"/>
          <p:cNvSpPr txBox="1"/>
          <p:nvPr/>
        </p:nvSpPr>
        <p:spPr>
          <a:xfrm>
            <a:off x="3398837" y="5216525"/>
            <a:ext cx="3217862" cy="473075"/>
          </a:xfrm>
          <a:prstGeom prst="rect">
            <a:avLst/>
          </a:prstGeom>
          <a:noFill/>
          <a:ln>
            <a:noFill/>
          </a:ln>
          <a:effectLst>
            <a:outerShdw blurRad="63500" dist="35921" dir="2700000">
              <a:schemeClr val="dk1"/>
            </a:outerShdw>
          </a:effectLst>
        </p:spPr>
        <p:txBody>
          <a:bodyPr spcFirstLastPara="1" wrap="square" lIns="91425" tIns="45700" rIns="91425" bIns="45700" anchor="t" anchorCtr="0">
            <a:noAutofit/>
          </a:bodyPr>
          <a:lstStyle/>
          <a:p>
            <a:pPr marL="231775" marR="0" lvl="0" indent="-231775" algn="l" rtl="0">
              <a:lnSpc>
                <a:spcPct val="100000"/>
              </a:lnSpc>
              <a:spcBef>
                <a:spcPts val="0"/>
              </a:spcBef>
              <a:spcAft>
                <a:spcPts val="0"/>
              </a:spcAft>
              <a:buClr>
                <a:srgbClr val="FFFF66"/>
              </a:buClr>
              <a:buSzPts val="2500"/>
              <a:buFont typeface="Arial"/>
              <a:buChar char="•"/>
            </a:pPr>
            <a:r>
              <a:rPr lang="en-US" sz="2500" b="1" i="0" u="none">
                <a:solidFill>
                  <a:srgbClr val="FFFF66"/>
                </a:solidFill>
                <a:latin typeface="Arial"/>
                <a:ea typeface="Arial"/>
                <a:cs typeface="Arial"/>
                <a:sym typeface="Arial"/>
              </a:rPr>
              <a:t>Get ideas</a:t>
            </a:r>
            <a:endParaRPr/>
          </a:p>
        </p:txBody>
      </p:sp>
      <p:grpSp>
        <p:nvGrpSpPr>
          <p:cNvPr id="224" name="Google Shape;224;p7"/>
          <p:cNvGrpSpPr/>
          <p:nvPr/>
        </p:nvGrpSpPr>
        <p:grpSpPr>
          <a:xfrm>
            <a:off x="6503987" y="3989387"/>
            <a:ext cx="2214562" cy="2730500"/>
            <a:chOff x="4443412" y="1323975"/>
            <a:chExt cx="4260850" cy="5253037"/>
          </a:xfrm>
        </p:grpSpPr>
        <p:grpSp>
          <p:nvGrpSpPr>
            <p:cNvPr id="225" name="Google Shape;225;p7"/>
            <p:cNvGrpSpPr/>
            <p:nvPr/>
          </p:nvGrpSpPr>
          <p:grpSpPr>
            <a:xfrm>
              <a:off x="6337300" y="1323975"/>
              <a:ext cx="2366962" cy="1866900"/>
              <a:chOff x="11642725" y="1644650"/>
              <a:chExt cx="2366962" cy="1866900"/>
            </a:xfrm>
          </p:grpSpPr>
          <p:sp>
            <p:nvSpPr>
              <p:cNvPr id="226" name="Google Shape;226;p7"/>
              <p:cNvSpPr/>
              <p:nvPr/>
            </p:nvSpPr>
            <p:spPr>
              <a:xfrm>
                <a:off x="12477750" y="1644650"/>
                <a:ext cx="900112" cy="639762"/>
              </a:xfrm>
              <a:custGeom>
                <a:avLst/>
                <a:gdLst/>
                <a:ahLst/>
                <a:cxnLst/>
                <a:rect l="0" t="0" r="0" b="0"/>
                <a:pathLst>
                  <a:path w="1701" h="1208" extrusionOk="0">
                    <a:moveTo>
                      <a:pt x="1701" y="494"/>
                    </a:moveTo>
                    <a:lnTo>
                      <a:pt x="1697" y="388"/>
                    </a:lnTo>
                    <a:lnTo>
                      <a:pt x="1676" y="299"/>
                    </a:lnTo>
                    <a:lnTo>
                      <a:pt x="1622" y="178"/>
                    </a:lnTo>
                    <a:lnTo>
                      <a:pt x="1566" y="110"/>
                    </a:lnTo>
                    <a:lnTo>
                      <a:pt x="1505" y="59"/>
                    </a:lnTo>
                    <a:lnTo>
                      <a:pt x="1472" y="40"/>
                    </a:lnTo>
                    <a:lnTo>
                      <a:pt x="1394" y="12"/>
                    </a:lnTo>
                    <a:lnTo>
                      <a:pt x="1350" y="4"/>
                    </a:lnTo>
                    <a:lnTo>
                      <a:pt x="1259" y="0"/>
                    </a:lnTo>
                    <a:lnTo>
                      <a:pt x="1168" y="12"/>
                    </a:lnTo>
                    <a:lnTo>
                      <a:pt x="1016" y="71"/>
                    </a:lnTo>
                    <a:lnTo>
                      <a:pt x="767" y="223"/>
                    </a:lnTo>
                    <a:lnTo>
                      <a:pt x="694" y="284"/>
                    </a:lnTo>
                    <a:lnTo>
                      <a:pt x="609" y="385"/>
                    </a:lnTo>
                    <a:lnTo>
                      <a:pt x="554" y="437"/>
                    </a:lnTo>
                    <a:lnTo>
                      <a:pt x="520" y="452"/>
                    </a:lnTo>
                    <a:lnTo>
                      <a:pt x="484" y="461"/>
                    </a:lnTo>
                    <a:lnTo>
                      <a:pt x="405" y="458"/>
                    </a:lnTo>
                    <a:lnTo>
                      <a:pt x="250" y="427"/>
                    </a:lnTo>
                    <a:lnTo>
                      <a:pt x="80" y="427"/>
                    </a:lnTo>
                    <a:lnTo>
                      <a:pt x="62" y="433"/>
                    </a:lnTo>
                    <a:lnTo>
                      <a:pt x="46" y="443"/>
                    </a:lnTo>
                    <a:lnTo>
                      <a:pt x="34" y="455"/>
                    </a:lnTo>
                    <a:lnTo>
                      <a:pt x="22" y="473"/>
                    </a:lnTo>
                    <a:lnTo>
                      <a:pt x="6" y="512"/>
                    </a:lnTo>
                    <a:lnTo>
                      <a:pt x="0" y="555"/>
                    </a:lnTo>
                    <a:lnTo>
                      <a:pt x="0" y="589"/>
                    </a:lnTo>
                    <a:lnTo>
                      <a:pt x="9" y="617"/>
                    </a:lnTo>
                    <a:lnTo>
                      <a:pt x="30" y="644"/>
                    </a:lnTo>
                    <a:lnTo>
                      <a:pt x="58" y="662"/>
                    </a:lnTo>
                    <a:lnTo>
                      <a:pt x="74" y="668"/>
                    </a:lnTo>
                    <a:lnTo>
                      <a:pt x="92" y="672"/>
                    </a:lnTo>
                    <a:lnTo>
                      <a:pt x="113" y="672"/>
                    </a:lnTo>
                    <a:lnTo>
                      <a:pt x="280" y="619"/>
                    </a:lnTo>
                    <a:lnTo>
                      <a:pt x="302" y="617"/>
                    </a:lnTo>
                    <a:lnTo>
                      <a:pt x="341" y="617"/>
                    </a:lnTo>
                    <a:lnTo>
                      <a:pt x="375" y="623"/>
                    </a:lnTo>
                    <a:lnTo>
                      <a:pt x="401" y="635"/>
                    </a:lnTo>
                    <a:lnTo>
                      <a:pt x="420" y="653"/>
                    </a:lnTo>
                    <a:lnTo>
                      <a:pt x="426" y="666"/>
                    </a:lnTo>
                    <a:lnTo>
                      <a:pt x="426" y="680"/>
                    </a:lnTo>
                    <a:lnTo>
                      <a:pt x="417" y="757"/>
                    </a:lnTo>
                    <a:lnTo>
                      <a:pt x="417" y="781"/>
                    </a:lnTo>
                    <a:lnTo>
                      <a:pt x="447" y="965"/>
                    </a:lnTo>
                    <a:lnTo>
                      <a:pt x="474" y="1047"/>
                    </a:lnTo>
                    <a:lnTo>
                      <a:pt x="520" y="1111"/>
                    </a:lnTo>
                    <a:lnTo>
                      <a:pt x="551" y="1135"/>
                    </a:lnTo>
                    <a:lnTo>
                      <a:pt x="633" y="1175"/>
                    </a:lnTo>
                    <a:lnTo>
                      <a:pt x="678" y="1190"/>
                    </a:lnTo>
                    <a:lnTo>
                      <a:pt x="779" y="1208"/>
                    </a:lnTo>
                    <a:lnTo>
                      <a:pt x="944" y="1208"/>
                    </a:lnTo>
                    <a:lnTo>
                      <a:pt x="1073" y="1184"/>
                    </a:lnTo>
                    <a:lnTo>
                      <a:pt x="1275" y="1127"/>
                    </a:lnTo>
                    <a:lnTo>
                      <a:pt x="1388" y="1074"/>
                    </a:lnTo>
                    <a:lnTo>
                      <a:pt x="1475" y="1014"/>
                    </a:lnTo>
                    <a:lnTo>
                      <a:pt x="1515" y="977"/>
                    </a:lnTo>
                    <a:lnTo>
                      <a:pt x="1578" y="897"/>
                    </a:lnTo>
                    <a:lnTo>
                      <a:pt x="1652" y="763"/>
                    </a:lnTo>
                    <a:lnTo>
                      <a:pt x="1682" y="662"/>
                    </a:lnTo>
                    <a:lnTo>
                      <a:pt x="1701" y="494"/>
                    </a:lnTo>
                    <a:close/>
                  </a:path>
                </a:pathLst>
              </a:custGeom>
              <a:solidFill>
                <a:srgbClr val="66FF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27" name="Google Shape;227;p7"/>
              <p:cNvSpPr/>
              <p:nvPr/>
            </p:nvSpPr>
            <p:spPr>
              <a:xfrm>
                <a:off x="12160250" y="2333625"/>
                <a:ext cx="825500" cy="1177925"/>
              </a:xfrm>
              <a:custGeom>
                <a:avLst/>
                <a:gdLst/>
                <a:ahLst/>
                <a:cxnLst/>
                <a:rect l="0" t="0" r="0" b="0"/>
                <a:pathLst>
                  <a:path w="1560" h="2226" extrusionOk="0">
                    <a:moveTo>
                      <a:pt x="993" y="30"/>
                    </a:moveTo>
                    <a:lnTo>
                      <a:pt x="933" y="51"/>
                    </a:lnTo>
                    <a:lnTo>
                      <a:pt x="872" y="85"/>
                    </a:lnTo>
                    <a:lnTo>
                      <a:pt x="842" y="109"/>
                    </a:lnTo>
                    <a:lnTo>
                      <a:pt x="753" y="201"/>
                    </a:lnTo>
                    <a:lnTo>
                      <a:pt x="699" y="274"/>
                    </a:lnTo>
                    <a:lnTo>
                      <a:pt x="634" y="389"/>
                    </a:lnTo>
                    <a:lnTo>
                      <a:pt x="565" y="646"/>
                    </a:lnTo>
                    <a:lnTo>
                      <a:pt x="535" y="731"/>
                    </a:lnTo>
                    <a:lnTo>
                      <a:pt x="516" y="769"/>
                    </a:lnTo>
                    <a:lnTo>
                      <a:pt x="504" y="783"/>
                    </a:lnTo>
                    <a:lnTo>
                      <a:pt x="480" y="826"/>
                    </a:lnTo>
                    <a:lnTo>
                      <a:pt x="242" y="1156"/>
                    </a:lnTo>
                    <a:lnTo>
                      <a:pt x="103" y="1376"/>
                    </a:lnTo>
                    <a:lnTo>
                      <a:pt x="18" y="1556"/>
                    </a:lnTo>
                    <a:lnTo>
                      <a:pt x="0" y="1671"/>
                    </a:lnTo>
                    <a:lnTo>
                      <a:pt x="8" y="1787"/>
                    </a:lnTo>
                    <a:lnTo>
                      <a:pt x="36" y="1904"/>
                    </a:lnTo>
                    <a:lnTo>
                      <a:pt x="57" y="1955"/>
                    </a:lnTo>
                    <a:lnTo>
                      <a:pt x="115" y="2044"/>
                    </a:lnTo>
                    <a:lnTo>
                      <a:pt x="151" y="2080"/>
                    </a:lnTo>
                    <a:lnTo>
                      <a:pt x="196" y="2114"/>
                    </a:lnTo>
                    <a:lnTo>
                      <a:pt x="303" y="2172"/>
                    </a:lnTo>
                    <a:lnTo>
                      <a:pt x="480" y="2220"/>
                    </a:lnTo>
                    <a:lnTo>
                      <a:pt x="589" y="2226"/>
                    </a:lnTo>
                    <a:lnTo>
                      <a:pt x="708" y="2206"/>
                    </a:lnTo>
                    <a:lnTo>
                      <a:pt x="878" y="2139"/>
                    </a:lnTo>
                    <a:lnTo>
                      <a:pt x="930" y="2111"/>
                    </a:lnTo>
                    <a:lnTo>
                      <a:pt x="1009" y="2050"/>
                    </a:lnTo>
                    <a:lnTo>
                      <a:pt x="1070" y="1977"/>
                    </a:lnTo>
                    <a:lnTo>
                      <a:pt x="1164" y="1760"/>
                    </a:lnTo>
                    <a:lnTo>
                      <a:pt x="1221" y="1412"/>
                    </a:lnTo>
                    <a:lnTo>
                      <a:pt x="1237" y="1366"/>
                    </a:lnTo>
                    <a:lnTo>
                      <a:pt x="1258" y="1324"/>
                    </a:lnTo>
                    <a:lnTo>
                      <a:pt x="1312" y="1241"/>
                    </a:lnTo>
                    <a:lnTo>
                      <a:pt x="1407" y="1123"/>
                    </a:lnTo>
                    <a:lnTo>
                      <a:pt x="1435" y="1076"/>
                    </a:lnTo>
                    <a:lnTo>
                      <a:pt x="1474" y="973"/>
                    </a:lnTo>
                    <a:lnTo>
                      <a:pt x="1522" y="775"/>
                    </a:lnTo>
                    <a:lnTo>
                      <a:pt x="1560" y="475"/>
                    </a:lnTo>
                    <a:lnTo>
                      <a:pt x="1544" y="353"/>
                    </a:lnTo>
                    <a:lnTo>
                      <a:pt x="1502" y="222"/>
                    </a:lnTo>
                    <a:lnTo>
                      <a:pt x="1447" y="103"/>
                    </a:lnTo>
                    <a:lnTo>
                      <a:pt x="1411" y="54"/>
                    </a:lnTo>
                    <a:lnTo>
                      <a:pt x="1365" y="20"/>
                    </a:lnTo>
                    <a:lnTo>
                      <a:pt x="1340" y="12"/>
                    </a:lnTo>
                    <a:lnTo>
                      <a:pt x="1280" y="0"/>
                    </a:lnTo>
                    <a:lnTo>
                      <a:pt x="993" y="30"/>
                    </a:lnTo>
                    <a:close/>
                  </a:path>
                </a:pathLst>
              </a:custGeom>
              <a:solidFill>
                <a:srgbClr val="66FF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28" name="Google Shape;228;p7"/>
              <p:cNvSpPr/>
              <p:nvPr/>
            </p:nvSpPr>
            <p:spPr>
              <a:xfrm>
                <a:off x="12814300" y="2419350"/>
                <a:ext cx="1195387" cy="763587"/>
              </a:xfrm>
              <a:custGeom>
                <a:avLst/>
                <a:gdLst/>
                <a:ahLst/>
                <a:cxnLst/>
                <a:rect l="0" t="0" r="0" b="0"/>
                <a:pathLst>
                  <a:path w="2260" h="1441" extrusionOk="0">
                    <a:moveTo>
                      <a:pt x="1977" y="381"/>
                    </a:moveTo>
                    <a:lnTo>
                      <a:pt x="1955" y="397"/>
                    </a:lnTo>
                    <a:lnTo>
                      <a:pt x="1946" y="409"/>
                    </a:lnTo>
                    <a:lnTo>
                      <a:pt x="1840" y="684"/>
                    </a:lnTo>
                    <a:lnTo>
                      <a:pt x="1782" y="751"/>
                    </a:lnTo>
                    <a:lnTo>
                      <a:pt x="1757" y="769"/>
                    </a:lnTo>
                    <a:lnTo>
                      <a:pt x="1727" y="781"/>
                    </a:lnTo>
                    <a:lnTo>
                      <a:pt x="1691" y="787"/>
                    </a:lnTo>
                    <a:lnTo>
                      <a:pt x="1596" y="785"/>
                    </a:lnTo>
                    <a:lnTo>
                      <a:pt x="1545" y="799"/>
                    </a:lnTo>
                    <a:lnTo>
                      <a:pt x="1517" y="815"/>
                    </a:lnTo>
                    <a:lnTo>
                      <a:pt x="1374" y="943"/>
                    </a:lnTo>
                    <a:lnTo>
                      <a:pt x="1317" y="983"/>
                    </a:lnTo>
                    <a:lnTo>
                      <a:pt x="1208" y="1032"/>
                    </a:lnTo>
                    <a:lnTo>
                      <a:pt x="1180" y="1038"/>
                    </a:lnTo>
                    <a:lnTo>
                      <a:pt x="1125" y="1040"/>
                    </a:lnTo>
                    <a:lnTo>
                      <a:pt x="1097" y="1038"/>
                    </a:lnTo>
                    <a:lnTo>
                      <a:pt x="1043" y="1022"/>
                    </a:lnTo>
                    <a:lnTo>
                      <a:pt x="1016" y="1010"/>
                    </a:lnTo>
                    <a:lnTo>
                      <a:pt x="958" y="977"/>
                    </a:lnTo>
                    <a:lnTo>
                      <a:pt x="869" y="882"/>
                    </a:lnTo>
                    <a:lnTo>
                      <a:pt x="596" y="369"/>
                    </a:lnTo>
                    <a:lnTo>
                      <a:pt x="474" y="204"/>
                    </a:lnTo>
                    <a:lnTo>
                      <a:pt x="417" y="144"/>
                    </a:lnTo>
                    <a:lnTo>
                      <a:pt x="300" y="52"/>
                    </a:lnTo>
                    <a:lnTo>
                      <a:pt x="215" y="10"/>
                    </a:lnTo>
                    <a:lnTo>
                      <a:pt x="164" y="0"/>
                    </a:lnTo>
                    <a:lnTo>
                      <a:pt x="140" y="4"/>
                    </a:lnTo>
                    <a:lnTo>
                      <a:pt x="118" y="12"/>
                    </a:lnTo>
                    <a:lnTo>
                      <a:pt x="72" y="46"/>
                    </a:lnTo>
                    <a:lnTo>
                      <a:pt x="21" y="125"/>
                    </a:lnTo>
                    <a:lnTo>
                      <a:pt x="9" y="152"/>
                    </a:lnTo>
                    <a:lnTo>
                      <a:pt x="3" y="177"/>
                    </a:lnTo>
                    <a:lnTo>
                      <a:pt x="0" y="201"/>
                    </a:lnTo>
                    <a:lnTo>
                      <a:pt x="0" y="263"/>
                    </a:lnTo>
                    <a:lnTo>
                      <a:pt x="15" y="324"/>
                    </a:lnTo>
                    <a:lnTo>
                      <a:pt x="27" y="354"/>
                    </a:lnTo>
                    <a:lnTo>
                      <a:pt x="66" y="405"/>
                    </a:lnTo>
                    <a:lnTo>
                      <a:pt x="98" y="425"/>
                    </a:lnTo>
                    <a:lnTo>
                      <a:pt x="270" y="476"/>
                    </a:lnTo>
                    <a:lnTo>
                      <a:pt x="365" y="512"/>
                    </a:lnTo>
                    <a:lnTo>
                      <a:pt x="405" y="543"/>
                    </a:lnTo>
                    <a:lnTo>
                      <a:pt x="477" y="631"/>
                    </a:lnTo>
                    <a:lnTo>
                      <a:pt x="669" y="955"/>
                    </a:lnTo>
                    <a:lnTo>
                      <a:pt x="851" y="1162"/>
                    </a:lnTo>
                    <a:lnTo>
                      <a:pt x="906" y="1202"/>
                    </a:lnTo>
                    <a:lnTo>
                      <a:pt x="952" y="1224"/>
                    </a:lnTo>
                    <a:lnTo>
                      <a:pt x="994" y="1226"/>
                    </a:lnTo>
                    <a:lnTo>
                      <a:pt x="1037" y="1218"/>
                    </a:lnTo>
                    <a:lnTo>
                      <a:pt x="1061" y="1208"/>
                    </a:lnTo>
                    <a:lnTo>
                      <a:pt x="1162" y="1184"/>
                    </a:lnTo>
                    <a:lnTo>
                      <a:pt x="1408" y="1093"/>
                    </a:lnTo>
                    <a:lnTo>
                      <a:pt x="1590" y="989"/>
                    </a:lnTo>
                    <a:lnTo>
                      <a:pt x="1636" y="977"/>
                    </a:lnTo>
                    <a:lnTo>
                      <a:pt x="1658" y="979"/>
                    </a:lnTo>
                    <a:lnTo>
                      <a:pt x="1670" y="992"/>
                    </a:lnTo>
                    <a:lnTo>
                      <a:pt x="1682" y="1020"/>
                    </a:lnTo>
                    <a:lnTo>
                      <a:pt x="1691" y="1099"/>
                    </a:lnTo>
                    <a:lnTo>
                      <a:pt x="1694" y="1230"/>
                    </a:lnTo>
                    <a:lnTo>
                      <a:pt x="1700" y="1257"/>
                    </a:lnTo>
                    <a:lnTo>
                      <a:pt x="1718" y="1306"/>
                    </a:lnTo>
                    <a:lnTo>
                      <a:pt x="1769" y="1386"/>
                    </a:lnTo>
                    <a:lnTo>
                      <a:pt x="1800" y="1413"/>
                    </a:lnTo>
                    <a:lnTo>
                      <a:pt x="1836" y="1431"/>
                    </a:lnTo>
                    <a:lnTo>
                      <a:pt x="1880" y="1441"/>
                    </a:lnTo>
                    <a:lnTo>
                      <a:pt x="1919" y="1441"/>
                    </a:lnTo>
                    <a:lnTo>
                      <a:pt x="1934" y="1437"/>
                    </a:lnTo>
                    <a:lnTo>
                      <a:pt x="1946" y="1431"/>
                    </a:lnTo>
                    <a:lnTo>
                      <a:pt x="1955" y="1422"/>
                    </a:lnTo>
                    <a:lnTo>
                      <a:pt x="1965" y="1407"/>
                    </a:lnTo>
                    <a:lnTo>
                      <a:pt x="1967" y="1388"/>
                    </a:lnTo>
                    <a:lnTo>
                      <a:pt x="1973" y="1370"/>
                    </a:lnTo>
                    <a:lnTo>
                      <a:pt x="1977" y="1333"/>
                    </a:lnTo>
                    <a:lnTo>
                      <a:pt x="1977" y="1315"/>
                    </a:lnTo>
                    <a:lnTo>
                      <a:pt x="1971" y="1293"/>
                    </a:lnTo>
                    <a:lnTo>
                      <a:pt x="1919" y="1279"/>
                    </a:lnTo>
                    <a:lnTo>
                      <a:pt x="1910" y="1275"/>
                    </a:lnTo>
                    <a:lnTo>
                      <a:pt x="1900" y="1267"/>
                    </a:lnTo>
                    <a:lnTo>
                      <a:pt x="1882" y="1239"/>
                    </a:lnTo>
                    <a:lnTo>
                      <a:pt x="1848" y="1168"/>
                    </a:lnTo>
                    <a:lnTo>
                      <a:pt x="1846" y="1150"/>
                    </a:lnTo>
                    <a:lnTo>
                      <a:pt x="1846" y="1138"/>
                    </a:lnTo>
                    <a:lnTo>
                      <a:pt x="1854" y="1113"/>
                    </a:lnTo>
                    <a:lnTo>
                      <a:pt x="1870" y="1089"/>
                    </a:lnTo>
                    <a:lnTo>
                      <a:pt x="1880" y="1080"/>
                    </a:lnTo>
                    <a:lnTo>
                      <a:pt x="1892" y="1074"/>
                    </a:lnTo>
                    <a:lnTo>
                      <a:pt x="1907" y="1071"/>
                    </a:lnTo>
                    <a:lnTo>
                      <a:pt x="1919" y="1074"/>
                    </a:lnTo>
                    <a:lnTo>
                      <a:pt x="1934" y="1083"/>
                    </a:lnTo>
                    <a:lnTo>
                      <a:pt x="1967" y="1117"/>
                    </a:lnTo>
                    <a:lnTo>
                      <a:pt x="2025" y="1186"/>
                    </a:lnTo>
                    <a:lnTo>
                      <a:pt x="2064" y="1220"/>
                    </a:lnTo>
                    <a:lnTo>
                      <a:pt x="2104" y="1242"/>
                    </a:lnTo>
                    <a:lnTo>
                      <a:pt x="2150" y="1260"/>
                    </a:lnTo>
                    <a:lnTo>
                      <a:pt x="2189" y="1269"/>
                    </a:lnTo>
                    <a:lnTo>
                      <a:pt x="2207" y="1269"/>
                    </a:lnTo>
                    <a:lnTo>
                      <a:pt x="2220" y="1267"/>
                    </a:lnTo>
                    <a:lnTo>
                      <a:pt x="2232" y="1260"/>
                    </a:lnTo>
                    <a:lnTo>
                      <a:pt x="2247" y="1233"/>
                    </a:lnTo>
                    <a:lnTo>
                      <a:pt x="2253" y="1218"/>
                    </a:lnTo>
                    <a:lnTo>
                      <a:pt x="2256" y="1180"/>
                    </a:lnTo>
                    <a:lnTo>
                      <a:pt x="2260" y="1162"/>
                    </a:lnTo>
                    <a:lnTo>
                      <a:pt x="2256" y="1147"/>
                    </a:lnTo>
                    <a:lnTo>
                      <a:pt x="2247" y="1119"/>
                    </a:lnTo>
                    <a:lnTo>
                      <a:pt x="2229" y="1089"/>
                    </a:lnTo>
                    <a:lnTo>
                      <a:pt x="2205" y="1062"/>
                    </a:lnTo>
                    <a:lnTo>
                      <a:pt x="2175" y="1038"/>
                    </a:lnTo>
                    <a:lnTo>
                      <a:pt x="2135" y="1020"/>
                    </a:lnTo>
                    <a:lnTo>
                      <a:pt x="2010" y="983"/>
                    </a:lnTo>
                    <a:lnTo>
                      <a:pt x="1961" y="959"/>
                    </a:lnTo>
                    <a:lnTo>
                      <a:pt x="1934" y="939"/>
                    </a:lnTo>
                    <a:lnTo>
                      <a:pt x="1916" y="919"/>
                    </a:lnTo>
                    <a:lnTo>
                      <a:pt x="1910" y="891"/>
                    </a:lnTo>
                    <a:lnTo>
                      <a:pt x="1919" y="848"/>
                    </a:lnTo>
                    <a:lnTo>
                      <a:pt x="1937" y="799"/>
                    </a:lnTo>
                    <a:lnTo>
                      <a:pt x="2022" y="635"/>
                    </a:lnTo>
                    <a:lnTo>
                      <a:pt x="2062" y="579"/>
                    </a:lnTo>
                    <a:lnTo>
                      <a:pt x="2104" y="500"/>
                    </a:lnTo>
                    <a:lnTo>
                      <a:pt x="2110" y="479"/>
                    </a:lnTo>
                    <a:lnTo>
                      <a:pt x="2110" y="461"/>
                    </a:lnTo>
                    <a:lnTo>
                      <a:pt x="2108" y="443"/>
                    </a:lnTo>
                    <a:lnTo>
                      <a:pt x="2102" y="427"/>
                    </a:lnTo>
                    <a:lnTo>
                      <a:pt x="2092" y="415"/>
                    </a:lnTo>
                    <a:lnTo>
                      <a:pt x="2068" y="391"/>
                    </a:lnTo>
                    <a:lnTo>
                      <a:pt x="2046" y="378"/>
                    </a:lnTo>
                    <a:lnTo>
                      <a:pt x="2025" y="372"/>
                    </a:lnTo>
                    <a:lnTo>
                      <a:pt x="2001" y="372"/>
                    </a:lnTo>
                    <a:lnTo>
                      <a:pt x="1977" y="381"/>
                    </a:lnTo>
                    <a:close/>
                  </a:path>
                </a:pathLst>
              </a:custGeom>
              <a:solidFill>
                <a:srgbClr val="66FF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29" name="Google Shape;229;p7"/>
              <p:cNvSpPr/>
              <p:nvPr/>
            </p:nvSpPr>
            <p:spPr>
              <a:xfrm>
                <a:off x="11642725" y="1857375"/>
                <a:ext cx="1074737" cy="704850"/>
              </a:xfrm>
              <a:custGeom>
                <a:avLst/>
                <a:gdLst/>
                <a:ahLst/>
                <a:cxnLst/>
                <a:rect l="0" t="0" r="0" b="0"/>
                <a:pathLst>
                  <a:path w="2031" h="1331" extrusionOk="0">
                    <a:moveTo>
                      <a:pt x="1955" y="952"/>
                    </a:moveTo>
                    <a:lnTo>
                      <a:pt x="1894" y="949"/>
                    </a:lnTo>
                    <a:lnTo>
                      <a:pt x="1289" y="1019"/>
                    </a:lnTo>
                    <a:lnTo>
                      <a:pt x="1202" y="1038"/>
                    </a:lnTo>
                    <a:lnTo>
                      <a:pt x="1071" y="1102"/>
                    </a:lnTo>
                    <a:lnTo>
                      <a:pt x="1052" y="1105"/>
                    </a:lnTo>
                    <a:lnTo>
                      <a:pt x="1031" y="1102"/>
                    </a:lnTo>
                    <a:lnTo>
                      <a:pt x="1010" y="1092"/>
                    </a:lnTo>
                    <a:lnTo>
                      <a:pt x="992" y="1078"/>
                    </a:lnTo>
                    <a:lnTo>
                      <a:pt x="974" y="1058"/>
                    </a:lnTo>
                    <a:lnTo>
                      <a:pt x="940" y="1010"/>
                    </a:lnTo>
                    <a:lnTo>
                      <a:pt x="861" y="842"/>
                    </a:lnTo>
                    <a:lnTo>
                      <a:pt x="784" y="598"/>
                    </a:lnTo>
                    <a:lnTo>
                      <a:pt x="778" y="546"/>
                    </a:lnTo>
                    <a:lnTo>
                      <a:pt x="788" y="470"/>
                    </a:lnTo>
                    <a:lnTo>
                      <a:pt x="812" y="415"/>
                    </a:lnTo>
                    <a:lnTo>
                      <a:pt x="857" y="370"/>
                    </a:lnTo>
                    <a:lnTo>
                      <a:pt x="909" y="330"/>
                    </a:lnTo>
                    <a:lnTo>
                      <a:pt x="968" y="253"/>
                    </a:lnTo>
                    <a:lnTo>
                      <a:pt x="986" y="220"/>
                    </a:lnTo>
                    <a:lnTo>
                      <a:pt x="994" y="186"/>
                    </a:lnTo>
                    <a:lnTo>
                      <a:pt x="994" y="168"/>
                    </a:lnTo>
                    <a:lnTo>
                      <a:pt x="982" y="107"/>
                    </a:lnTo>
                    <a:lnTo>
                      <a:pt x="948" y="40"/>
                    </a:lnTo>
                    <a:lnTo>
                      <a:pt x="921" y="6"/>
                    </a:lnTo>
                    <a:lnTo>
                      <a:pt x="903" y="0"/>
                    </a:lnTo>
                    <a:lnTo>
                      <a:pt x="885" y="3"/>
                    </a:lnTo>
                    <a:lnTo>
                      <a:pt x="861" y="16"/>
                    </a:lnTo>
                    <a:lnTo>
                      <a:pt x="809" y="61"/>
                    </a:lnTo>
                    <a:lnTo>
                      <a:pt x="784" y="95"/>
                    </a:lnTo>
                    <a:lnTo>
                      <a:pt x="712" y="277"/>
                    </a:lnTo>
                    <a:lnTo>
                      <a:pt x="669" y="330"/>
                    </a:lnTo>
                    <a:lnTo>
                      <a:pt x="647" y="342"/>
                    </a:lnTo>
                    <a:lnTo>
                      <a:pt x="621" y="350"/>
                    </a:lnTo>
                    <a:lnTo>
                      <a:pt x="590" y="350"/>
                    </a:lnTo>
                    <a:lnTo>
                      <a:pt x="484" y="324"/>
                    </a:lnTo>
                    <a:lnTo>
                      <a:pt x="374" y="311"/>
                    </a:lnTo>
                    <a:lnTo>
                      <a:pt x="338" y="314"/>
                    </a:lnTo>
                    <a:lnTo>
                      <a:pt x="300" y="324"/>
                    </a:lnTo>
                    <a:lnTo>
                      <a:pt x="137" y="418"/>
                    </a:lnTo>
                    <a:lnTo>
                      <a:pt x="66" y="473"/>
                    </a:lnTo>
                    <a:lnTo>
                      <a:pt x="18" y="524"/>
                    </a:lnTo>
                    <a:lnTo>
                      <a:pt x="3" y="558"/>
                    </a:lnTo>
                    <a:lnTo>
                      <a:pt x="0" y="589"/>
                    </a:lnTo>
                    <a:lnTo>
                      <a:pt x="3" y="617"/>
                    </a:lnTo>
                    <a:lnTo>
                      <a:pt x="9" y="629"/>
                    </a:lnTo>
                    <a:lnTo>
                      <a:pt x="18" y="635"/>
                    </a:lnTo>
                    <a:lnTo>
                      <a:pt x="46" y="641"/>
                    </a:lnTo>
                    <a:lnTo>
                      <a:pt x="82" y="641"/>
                    </a:lnTo>
                    <a:lnTo>
                      <a:pt x="122" y="631"/>
                    </a:lnTo>
                    <a:lnTo>
                      <a:pt x="185" y="607"/>
                    </a:lnTo>
                    <a:lnTo>
                      <a:pt x="310" y="512"/>
                    </a:lnTo>
                    <a:lnTo>
                      <a:pt x="328" y="506"/>
                    </a:lnTo>
                    <a:lnTo>
                      <a:pt x="365" y="504"/>
                    </a:lnTo>
                    <a:lnTo>
                      <a:pt x="405" y="506"/>
                    </a:lnTo>
                    <a:lnTo>
                      <a:pt x="423" y="512"/>
                    </a:lnTo>
                    <a:lnTo>
                      <a:pt x="444" y="524"/>
                    </a:lnTo>
                    <a:lnTo>
                      <a:pt x="447" y="534"/>
                    </a:lnTo>
                    <a:lnTo>
                      <a:pt x="444" y="544"/>
                    </a:lnTo>
                    <a:lnTo>
                      <a:pt x="423" y="568"/>
                    </a:lnTo>
                    <a:lnTo>
                      <a:pt x="310" y="647"/>
                    </a:lnTo>
                    <a:lnTo>
                      <a:pt x="216" y="690"/>
                    </a:lnTo>
                    <a:lnTo>
                      <a:pt x="177" y="714"/>
                    </a:lnTo>
                    <a:lnTo>
                      <a:pt x="164" y="726"/>
                    </a:lnTo>
                    <a:lnTo>
                      <a:pt x="155" y="738"/>
                    </a:lnTo>
                    <a:lnTo>
                      <a:pt x="149" y="754"/>
                    </a:lnTo>
                    <a:lnTo>
                      <a:pt x="146" y="785"/>
                    </a:lnTo>
                    <a:lnTo>
                      <a:pt x="152" y="815"/>
                    </a:lnTo>
                    <a:lnTo>
                      <a:pt x="164" y="836"/>
                    </a:lnTo>
                    <a:lnTo>
                      <a:pt x="183" y="854"/>
                    </a:lnTo>
                    <a:lnTo>
                      <a:pt x="209" y="872"/>
                    </a:lnTo>
                    <a:lnTo>
                      <a:pt x="228" y="882"/>
                    </a:lnTo>
                    <a:lnTo>
                      <a:pt x="243" y="884"/>
                    </a:lnTo>
                    <a:lnTo>
                      <a:pt x="258" y="884"/>
                    </a:lnTo>
                    <a:lnTo>
                      <a:pt x="274" y="882"/>
                    </a:lnTo>
                    <a:lnTo>
                      <a:pt x="304" y="860"/>
                    </a:lnTo>
                    <a:lnTo>
                      <a:pt x="383" y="769"/>
                    </a:lnTo>
                    <a:lnTo>
                      <a:pt x="520" y="653"/>
                    </a:lnTo>
                    <a:lnTo>
                      <a:pt x="538" y="641"/>
                    </a:lnTo>
                    <a:lnTo>
                      <a:pt x="587" y="625"/>
                    </a:lnTo>
                    <a:lnTo>
                      <a:pt x="611" y="625"/>
                    </a:lnTo>
                    <a:lnTo>
                      <a:pt x="623" y="629"/>
                    </a:lnTo>
                    <a:lnTo>
                      <a:pt x="635" y="637"/>
                    </a:lnTo>
                    <a:lnTo>
                      <a:pt x="657" y="671"/>
                    </a:lnTo>
                    <a:lnTo>
                      <a:pt x="669" y="698"/>
                    </a:lnTo>
                    <a:lnTo>
                      <a:pt x="738" y="1010"/>
                    </a:lnTo>
                    <a:lnTo>
                      <a:pt x="827" y="1208"/>
                    </a:lnTo>
                    <a:lnTo>
                      <a:pt x="867" y="1273"/>
                    </a:lnTo>
                    <a:lnTo>
                      <a:pt x="900" y="1309"/>
                    </a:lnTo>
                    <a:lnTo>
                      <a:pt x="915" y="1321"/>
                    </a:lnTo>
                    <a:lnTo>
                      <a:pt x="930" y="1327"/>
                    </a:lnTo>
                    <a:lnTo>
                      <a:pt x="946" y="1331"/>
                    </a:lnTo>
                    <a:lnTo>
                      <a:pt x="1059" y="1313"/>
                    </a:lnTo>
                    <a:lnTo>
                      <a:pt x="1214" y="1266"/>
                    </a:lnTo>
                    <a:lnTo>
                      <a:pt x="1398" y="1242"/>
                    </a:lnTo>
                    <a:lnTo>
                      <a:pt x="1697" y="1239"/>
                    </a:lnTo>
                    <a:lnTo>
                      <a:pt x="1755" y="1254"/>
                    </a:lnTo>
                    <a:lnTo>
                      <a:pt x="1836" y="1287"/>
                    </a:lnTo>
                    <a:lnTo>
                      <a:pt x="1886" y="1303"/>
                    </a:lnTo>
                    <a:lnTo>
                      <a:pt x="1907" y="1303"/>
                    </a:lnTo>
                    <a:lnTo>
                      <a:pt x="1943" y="1297"/>
                    </a:lnTo>
                    <a:lnTo>
                      <a:pt x="1977" y="1281"/>
                    </a:lnTo>
                    <a:lnTo>
                      <a:pt x="2001" y="1257"/>
                    </a:lnTo>
                    <a:lnTo>
                      <a:pt x="2016" y="1220"/>
                    </a:lnTo>
                    <a:lnTo>
                      <a:pt x="2022" y="1196"/>
                    </a:lnTo>
                    <a:lnTo>
                      <a:pt x="2031" y="1092"/>
                    </a:lnTo>
                    <a:lnTo>
                      <a:pt x="2022" y="1022"/>
                    </a:lnTo>
                    <a:lnTo>
                      <a:pt x="2013" y="995"/>
                    </a:lnTo>
                    <a:lnTo>
                      <a:pt x="1998" y="973"/>
                    </a:lnTo>
                    <a:lnTo>
                      <a:pt x="1979" y="961"/>
                    </a:lnTo>
                    <a:lnTo>
                      <a:pt x="1955" y="952"/>
                    </a:lnTo>
                    <a:close/>
                  </a:path>
                </a:pathLst>
              </a:custGeom>
              <a:solidFill>
                <a:srgbClr val="66FF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grpSp>
          <p:nvGrpSpPr>
            <p:cNvPr id="230" name="Google Shape;230;p7"/>
            <p:cNvGrpSpPr/>
            <p:nvPr/>
          </p:nvGrpSpPr>
          <p:grpSpPr>
            <a:xfrm>
              <a:off x="4443412" y="1785937"/>
              <a:ext cx="4162425" cy="4791075"/>
              <a:chOff x="9459912" y="1830387"/>
              <a:chExt cx="4162425" cy="4791075"/>
            </a:xfrm>
          </p:grpSpPr>
          <p:sp>
            <p:nvSpPr>
              <p:cNvPr id="231" name="Google Shape;231;p7"/>
              <p:cNvSpPr/>
              <p:nvPr/>
            </p:nvSpPr>
            <p:spPr>
              <a:xfrm>
                <a:off x="9986962" y="2573337"/>
                <a:ext cx="776287" cy="1019175"/>
              </a:xfrm>
              <a:custGeom>
                <a:avLst/>
                <a:gdLst/>
                <a:ahLst/>
                <a:cxnLst/>
                <a:rect l="0" t="0" r="0" b="0"/>
                <a:pathLst>
                  <a:path w="1469" h="1926" extrusionOk="0">
                    <a:moveTo>
                      <a:pt x="626" y="9"/>
                    </a:moveTo>
                    <a:lnTo>
                      <a:pt x="569" y="0"/>
                    </a:lnTo>
                    <a:lnTo>
                      <a:pt x="264" y="48"/>
                    </a:lnTo>
                    <a:lnTo>
                      <a:pt x="230" y="58"/>
                    </a:lnTo>
                    <a:lnTo>
                      <a:pt x="167" y="91"/>
                    </a:lnTo>
                    <a:lnTo>
                      <a:pt x="139" y="113"/>
                    </a:lnTo>
                    <a:lnTo>
                      <a:pt x="91" y="171"/>
                    </a:lnTo>
                    <a:lnTo>
                      <a:pt x="33" y="287"/>
                    </a:lnTo>
                    <a:lnTo>
                      <a:pt x="8" y="375"/>
                    </a:lnTo>
                    <a:lnTo>
                      <a:pt x="0" y="475"/>
                    </a:lnTo>
                    <a:lnTo>
                      <a:pt x="33" y="775"/>
                    </a:lnTo>
                    <a:lnTo>
                      <a:pt x="113" y="1141"/>
                    </a:lnTo>
                    <a:lnTo>
                      <a:pt x="149" y="1236"/>
                    </a:lnTo>
                    <a:lnTo>
                      <a:pt x="176" y="1284"/>
                    </a:lnTo>
                    <a:lnTo>
                      <a:pt x="291" y="1440"/>
                    </a:lnTo>
                    <a:lnTo>
                      <a:pt x="440" y="1592"/>
                    </a:lnTo>
                    <a:lnTo>
                      <a:pt x="733" y="1834"/>
                    </a:lnTo>
                    <a:lnTo>
                      <a:pt x="830" y="1895"/>
                    </a:lnTo>
                    <a:lnTo>
                      <a:pt x="933" y="1926"/>
                    </a:lnTo>
                    <a:lnTo>
                      <a:pt x="1052" y="1926"/>
                    </a:lnTo>
                    <a:lnTo>
                      <a:pt x="1243" y="1877"/>
                    </a:lnTo>
                    <a:lnTo>
                      <a:pt x="1371" y="1812"/>
                    </a:lnTo>
                    <a:lnTo>
                      <a:pt x="1389" y="1798"/>
                    </a:lnTo>
                    <a:lnTo>
                      <a:pt x="1417" y="1766"/>
                    </a:lnTo>
                    <a:lnTo>
                      <a:pt x="1439" y="1727"/>
                    </a:lnTo>
                    <a:lnTo>
                      <a:pt x="1453" y="1687"/>
                    </a:lnTo>
                    <a:lnTo>
                      <a:pt x="1469" y="1596"/>
                    </a:lnTo>
                    <a:lnTo>
                      <a:pt x="1469" y="1367"/>
                    </a:lnTo>
                    <a:lnTo>
                      <a:pt x="1439" y="1181"/>
                    </a:lnTo>
                    <a:lnTo>
                      <a:pt x="1389" y="1064"/>
                    </a:lnTo>
                    <a:lnTo>
                      <a:pt x="1314" y="973"/>
                    </a:lnTo>
                    <a:lnTo>
                      <a:pt x="1171" y="851"/>
                    </a:lnTo>
                    <a:lnTo>
                      <a:pt x="985" y="748"/>
                    </a:lnTo>
                    <a:lnTo>
                      <a:pt x="961" y="726"/>
                    </a:lnTo>
                    <a:lnTo>
                      <a:pt x="878" y="637"/>
                    </a:lnTo>
                    <a:lnTo>
                      <a:pt x="848" y="589"/>
                    </a:lnTo>
                    <a:lnTo>
                      <a:pt x="824" y="534"/>
                    </a:lnTo>
                    <a:lnTo>
                      <a:pt x="815" y="503"/>
                    </a:lnTo>
                    <a:lnTo>
                      <a:pt x="809" y="467"/>
                    </a:lnTo>
                    <a:lnTo>
                      <a:pt x="797" y="283"/>
                    </a:lnTo>
                    <a:lnTo>
                      <a:pt x="763" y="183"/>
                    </a:lnTo>
                    <a:lnTo>
                      <a:pt x="733" y="119"/>
                    </a:lnTo>
                    <a:lnTo>
                      <a:pt x="696" y="61"/>
                    </a:lnTo>
                    <a:lnTo>
                      <a:pt x="650" y="21"/>
                    </a:lnTo>
                    <a:lnTo>
                      <a:pt x="626" y="9"/>
                    </a:lnTo>
                    <a:close/>
                  </a:path>
                </a:pathLst>
              </a:custGeom>
              <a:solidFill>
                <a:srgbClr val="FF33CC"/>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32" name="Google Shape;232;p7"/>
              <p:cNvSpPr/>
              <p:nvPr/>
            </p:nvSpPr>
            <p:spPr>
              <a:xfrm>
                <a:off x="9804400" y="2624137"/>
                <a:ext cx="3522662" cy="2325687"/>
              </a:xfrm>
              <a:custGeom>
                <a:avLst/>
                <a:gdLst/>
                <a:ahLst/>
                <a:cxnLst/>
                <a:rect l="0" t="0" r="0" b="0"/>
                <a:pathLst>
                  <a:path w="6658" h="4395" extrusionOk="0">
                    <a:moveTo>
                      <a:pt x="5508" y="449"/>
                    </a:moveTo>
                    <a:lnTo>
                      <a:pt x="5338" y="345"/>
                    </a:lnTo>
                    <a:lnTo>
                      <a:pt x="4983" y="180"/>
                    </a:lnTo>
                    <a:lnTo>
                      <a:pt x="4666" y="95"/>
                    </a:lnTo>
                    <a:lnTo>
                      <a:pt x="4286" y="38"/>
                    </a:lnTo>
                    <a:lnTo>
                      <a:pt x="3887" y="6"/>
                    </a:lnTo>
                    <a:lnTo>
                      <a:pt x="3501" y="0"/>
                    </a:lnTo>
                    <a:lnTo>
                      <a:pt x="2266" y="119"/>
                    </a:lnTo>
                    <a:lnTo>
                      <a:pt x="1956" y="168"/>
                    </a:lnTo>
                    <a:lnTo>
                      <a:pt x="1558" y="257"/>
                    </a:lnTo>
                    <a:lnTo>
                      <a:pt x="1409" y="309"/>
                    </a:lnTo>
                    <a:lnTo>
                      <a:pt x="1215" y="410"/>
                    </a:lnTo>
                    <a:lnTo>
                      <a:pt x="888" y="647"/>
                    </a:lnTo>
                    <a:lnTo>
                      <a:pt x="424" y="1108"/>
                    </a:lnTo>
                    <a:lnTo>
                      <a:pt x="393" y="1151"/>
                    </a:lnTo>
                    <a:lnTo>
                      <a:pt x="266" y="1408"/>
                    </a:lnTo>
                    <a:lnTo>
                      <a:pt x="129" y="1743"/>
                    </a:lnTo>
                    <a:lnTo>
                      <a:pt x="80" y="1932"/>
                    </a:lnTo>
                    <a:lnTo>
                      <a:pt x="10" y="2363"/>
                    </a:lnTo>
                    <a:lnTo>
                      <a:pt x="0" y="2478"/>
                    </a:lnTo>
                    <a:lnTo>
                      <a:pt x="8" y="2704"/>
                    </a:lnTo>
                    <a:lnTo>
                      <a:pt x="83" y="3025"/>
                    </a:lnTo>
                    <a:lnTo>
                      <a:pt x="171" y="3239"/>
                    </a:lnTo>
                    <a:lnTo>
                      <a:pt x="226" y="3339"/>
                    </a:lnTo>
                    <a:lnTo>
                      <a:pt x="363" y="3531"/>
                    </a:lnTo>
                    <a:lnTo>
                      <a:pt x="444" y="3617"/>
                    </a:lnTo>
                    <a:lnTo>
                      <a:pt x="591" y="3735"/>
                    </a:lnTo>
                    <a:lnTo>
                      <a:pt x="886" y="3909"/>
                    </a:lnTo>
                    <a:lnTo>
                      <a:pt x="1281" y="4081"/>
                    </a:lnTo>
                    <a:lnTo>
                      <a:pt x="1790" y="4251"/>
                    </a:lnTo>
                    <a:lnTo>
                      <a:pt x="2117" y="4321"/>
                    </a:lnTo>
                    <a:lnTo>
                      <a:pt x="2428" y="4362"/>
                    </a:lnTo>
                    <a:lnTo>
                      <a:pt x="3629" y="4395"/>
                    </a:lnTo>
                    <a:lnTo>
                      <a:pt x="4182" y="4354"/>
                    </a:lnTo>
                    <a:lnTo>
                      <a:pt x="4456" y="4303"/>
                    </a:lnTo>
                    <a:lnTo>
                      <a:pt x="4626" y="4257"/>
                    </a:lnTo>
                    <a:lnTo>
                      <a:pt x="4937" y="4144"/>
                    </a:lnTo>
                    <a:lnTo>
                      <a:pt x="5082" y="4081"/>
                    </a:lnTo>
                    <a:lnTo>
                      <a:pt x="5606" y="3803"/>
                    </a:lnTo>
                    <a:lnTo>
                      <a:pt x="5724" y="3729"/>
                    </a:lnTo>
                    <a:lnTo>
                      <a:pt x="6047" y="3498"/>
                    </a:lnTo>
                    <a:lnTo>
                      <a:pt x="6226" y="3330"/>
                    </a:lnTo>
                    <a:lnTo>
                      <a:pt x="6372" y="3150"/>
                    </a:lnTo>
                    <a:lnTo>
                      <a:pt x="6485" y="2960"/>
                    </a:lnTo>
                    <a:lnTo>
                      <a:pt x="6567" y="2762"/>
                    </a:lnTo>
                    <a:lnTo>
                      <a:pt x="6640" y="2472"/>
                    </a:lnTo>
                    <a:lnTo>
                      <a:pt x="6652" y="2381"/>
                    </a:lnTo>
                    <a:lnTo>
                      <a:pt x="6658" y="2201"/>
                    </a:lnTo>
                    <a:lnTo>
                      <a:pt x="6636" y="2021"/>
                    </a:lnTo>
                    <a:lnTo>
                      <a:pt x="6567" y="1749"/>
                    </a:lnTo>
                    <a:lnTo>
                      <a:pt x="6446" y="1465"/>
                    </a:lnTo>
                    <a:lnTo>
                      <a:pt x="6335" y="1273"/>
                    </a:lnTo>
                    <a:lnTo>
                      <a:pt x="6214" y="1093"/>
                    </a:lnTo>
                    <a:lnTo>
                      <a:pt x="6004" y="849"/>
                    </a:lnTo>
                    <a:lnTo>
                      <a:pt x="5679" y="568"/>
                    </a:lnTo>
                    <a:lnTo>
                      <a:pt x="5508" y="449"/>
                    </a:lnTo>
                    <a:close/>
                  </a:path>
                </a:pathLst>
              </a:custGeom>
              <a:solidFill>
                <a:srgbClr val="776635"/>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33" name="Google Shape;233;p7"/>
              <p:cNvSpPr/>
              <p:nvPr/>
            </p:nvSpPr>
            <p:spPr>
              <a:xfrm>
                <a:off x="9869487" y="2693987"/>
                <a:ext cx="3375025" cy="2203450"/>
              </a:xfrm>
              <a:custGeom>
                <a:avLst/>
                <a:gdLst/>
                <a:ahLst/>
                <a:cxnLst/>
                <a:rect l="0" t="0" r="0" b="0"/>
                <a:pathLst>
                  <a:path w="6380" h="4163" extrusionOk="0">
                    <a:moveTo>
                      <a:pt x="6218" y="1396"/>
                    </a:moveTo>
                    <a:lnTo>
                      <a:pt x="6075" y="1157"/>
                    </a:lnTo>
                    <a:lnTo>
                      <a:pt x="5780" y="788"/>
                    </a:lnTo>
                    <a:lnTo>
                      <a:pt x="5495" y="522"/>
                    </a:lnTo>
                    <a:lnTo>
                      <a:pt x="5330" y="409"/>
                    </a:lnTo>
                    <a:lnTo>
                      <a:pt x="5051" y="261"/>
                    </a:lnTo>
                    <a:lnTo>
                      <a:pt x="4632" y="107"/>
                    </a:lnTo>
                    <a:lnTo>
                      <a:pt x="4287" y="40"/>
                    </a:lnTo>
                    <a:lnTo>
                      <a:pt x="4044" y="16"/>
                    </a:lnTo>
                    <a:lnTo>
                      <a:pt x="3792" y="4"/>
                    </a:lnTo>
                    <a:lnTo>
                      <a:pt x="3266" y="0"/>
                    </a:lnTo>
                    <a:lnTo>
                      <a:pt x="2448" y="61"/>
                    </a:lnTo>
                    <a:lnTo>
                      <a:pt x="1830" y="147"/>
                    </a:lnTo>
                    <a:lnTo>
                      <a:pt x="1517" y="217"/>
                    </a:lnTo>
                    <a:lnTo>
                      <a:pt x="1280" y="303"/>
                    </a:lnTo>
                    <a:lnTo>
                      <a:pt x="1149" y="370"/>
                    </a:lnTo>
                    <a:lnTo>
                      <a:pt x="757" y="644"/>
                    </a:lnTo>
                    <a:lnTo>
                      <a:pt x="413" y="983"/>
                    </a:lnTo>
                    <a:lnTo>
                      <a:pt x="276" y="1184"/>
                    </a:lnTo>
                    <a:lnTo>
                      <a:pt x="222" y="1301"/>
                    </a:lnTo>
                    <a:lnTo>
                      <a:pt x="48" y="1825"/>
                    </a:lnTo>
                    <a:lnTo>
                      <a:pt x="12" y="2030"/>
                    </a:lnTo>
                    <a:lnTo>
                      <a:pt x="0" y="2234"/>
                    </a:lnTo>
                    <a:lnTo>
                      <a:pt x="24" y="2570"/>
                    </a:lnTo>
                    <a:lnTo>
                      <a:pt x="93" y="2896"/>
                    </a:lnTo>
                    <a:lnTo>
                      <a:pt x="173" y="3076"/>
                    </a:lnTo>
                    <a:lnTo>
                      <a:pt x="276" y="3232"/>
                    </a:lnTo>
                    <a:lnTo>
                      <a:pt x="404" y="3367"/>
                    </a:lnTo>
                    <a:lnTo>
                      <a:pt x="551" y="3492"/>
                    </a:lnTo>
                    <a:lnTo>
                      <a:pt x="815" y="3662"/>
                    </a:lnTo>
                    <a:lnTo>
                      <a:pt x="1243" y="3855"/>
                    </a:lnTo>
                    <a:lnTo>
                      <a:pt x="1673" y="3998"/>
                    </a:lnTo>
                    <a:lnTo>
                      <a:pt x="2097" y="4087"/>
                    </a:lnTo>
                    <a:lnTo>
                      <a:pt x="2615" y="4142"/>
                    </a:lnTo>
                    <a:lnTo>
                      <a:pt x="3223" y="4163"/>
                    </a:lnTo>
                    <a:lnTo>
                      <a:pt x="3920" y="4126"/>
                    </a:lnTo>
                    <a:lnTo>
                      <a:pt x="4181" y="4093"/>
                    </a:lnTo>
                    <a:lnTo>
                      <a:pt x="4442" y="4031"/>
                    </a:lnTo>
                    <a:lnTo>
                      <a:pt x="4640" y="3964"/>
                    </a:lnTo>
                    <a:lnTo>
                      <a:pt x="5136" y="3711"/>
                    </a:lnTo>
                    <a:lnTo>
                      <a:pt x="5526" y="3468"/>
                    </a:lnTo>
                    <a:lnTo>
                      <a:pt x="5964" y="3162"/>
                    </a:lnTo>
                    <a:lnTo>
                      <a:pt x="6140" y="2982"/>
                    </a:lnTo>
                    <a:lnTo>
                      <a:pt x="6231" y="2829"/>
                    </a:lnTo>
                    <a:lnTo>
                      <a:pt x="6301" y="2647"/>
                    </a:lnTo>
                    <a:lnTo>
                      <a:pt x="6374" y="2265"/>
                    </a:lnTo>
                    <a:lnTo>
                      <a:pt x="6380" y="2177"/>
                    </a:lnTo>
                    <a:lnTo>
                      <a:pt x="6371" y="1859"/>
                    </a:lnTo>
                    <a:lnTo>
                      <a:pt x="6317" y="1631"/>
                    </a:lnTo>
                    <a:lnTo>
                      <a:pt x="6218" y="1396"/>
                    </a:lnTo>
                    <a:close/>
                  </a:path>
                </a:pathLst>
              </a:custGeom>
              <a:solidFill>
                <a:srgbClr val="B1985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34" name="Google Shape;234;p7"/>
              <p:cNvSpPr/>
              <p:nvPr/>
            </p:nvSpPr>
            <p:spPr>
              <a:xfrm>
                <a:off x="12044362" y="3689350"/>
                <a:ext cx="984250" cy="828675"/>
              </a:xfrm>
              <a:custGeom>
                <a:avLst/>
                <a:gdLst/>
                <a:ahLst/>
                <a:cxnLst/>
                <a:rect l="0" t="0" r="0" b="0"/>
                <a:pathLst>
                  <a:path w="1861" h="1568" extrusionOk="0">
                    <a:moveTo>
                      <a:pt x="888" y="37"/>
                    </a:moveTo>
                    <a:lnTo>
                      <a:pt x="812" y="4"/>
                    </a:lnTo>
                    <a:lnTo>
                      <a:pt x="797" y="0"/>
                    </a:lnTo>
                    <a:lnTo>
                      <a:pt x="785" y="0"/>
                    </a:lnTo>
                    <a:lnTo>
                      <a:pt x="773" y="4"/>
                    </a:lnTo>
                    <a:lnTo>
                      <a:pt x="466" y="144"/>
                    </a:lnTo>
                    <a:lnTo>
                      <a:pt x="362" y="202"/>
                    </a:lnTo>
                    <a:lnTo>
                      <a:pt x="146" y="370"/>
                    </a:lnTo>
                    <a:lnTo>
                      <a:pt x="24" y="498"/>
                    </a:lnTo>
                    <a:lnTo>
                      <a:pt x="10" y="520"/>
                    </a:lnTo>
                    <a:lnTo>
                      <a:pt x="0" y="546"/>
                    </a:lnTo>
                    <a:lnTo>
                      <a:pt x="0" y="559"/>
                    </a:lnTo>
                    <a:lnTo>
                      <a:pt x="6" y="577"/>
                    </a:lnTo>
                    <a:lnTo>
                      <a:pt x="12" y="586"/>
                    </a:lnTo>
                    <a:lnTo>
                      <a:pt x="16" y="599"/>
                    </a:lnTo>
                    <a:lnTo>
                      <a:pt x="16" y="619"/>
                    </a:lnTo>
                    <a:lnTo>
                      <a:pt x="12" y="629"/>
                    </a:lnTo>
                    <a:lnTo>
                      <a:pt x="18" y="647"/>
                    </a:lnTo>
                    <a:lnTo>
                      <a:pt x="28" y="663"/>
                    </a:lnTo>
                    <a:lnTo>
                      <a:pt x="70" y="708"/>
                    </a:lnTo>
                    <a:lnTo>
                      <a:pt x="517" y="1084"/>
                    </a:lnTo>
                    <a:lnTo>
                      <a:pt x="967" y="1562"/>
                    </a:lnTo>
                    <a:lnTo>
                      <a:pt x="979" y="1568"/>
                    </a:lnTo>
                    <a:lnTo>
                      <a:pt x="995" y="1568"/>
                    </a:lnTo>
                    <a:lnTo>
                      <a:pt x="1013" y="1562"/>
                    </a:lnTo>
                    <a:lnTo>
                      <a:pt x="1037" y="1550"/>
                    </a:lnTo>
                    <a:lnTo>
                      <a:pt x="1068" y="1529"/>
                    </a:lnTo>
                    <a:lnTo>
                      <a:pt x="1356" y="1248"/>
                    </a:lnTo>
                    <a:lnTo>
                      <a:pt x="1740" y="1001"/>
                    </a:lnTo>
                    <a:lnTo>
                      <a:pt x="1825" y="934"/>
                    </a:lnTo>
                    <a:lnTo>
                      <a:pt x="1843" y="922"/>
                    </a:lnTo>
                    <a:lnTo>
                      <a:pt x="1855" y="910"/>
                    </a:lnTo>
                    <a:lnTo>
                      <a:pt x="1861" y="898"/>
                    </a:lnTo>
                    <a:lnTo>
                      <a:pt x="1861" y="882"/>
                    </a:lnTo>
                    <a:lnTo>
                      <a:pt x="1859" y="866"/>
                    </a:lnTo>
                    <a:lnTo>
                      <a:pt x="1819" y="791"/>
                    </a:lnTo>
                    <a:lnTo>
                      <a:pt x="1768" y="726"/>
                    </a:lnTo>
                    <a:lnTo>
                      <a:pt x="1621" y="580"/>
                    </a:lnTo>
                    <a:lnTo>
                      <a:pt x="1298" y="312"/>
                    </a:lnTo>
                    <a:lnTo>
                      <a:pt x="1007" y="105"/>
                    </a:lnTo>
                    <a:lnTo>
                      <a:pt x="888" y="37"/>
                    </a:lnTo>
                    <a:close/>
                  </a:path>
                </a:pathLst>
              </a:custGeom>
              <a:solidFill>
                <a:srgbClr val="B2B2B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35" name="Google Shape;235;p7"/>
              <p:cNvSpPr/>
              <p:nvPr/>
            </p:nvSpPr>
            <p:spPr>
              <a:xfrm>
                <a:off x="12071350" y="3730625"/>
                <a:ext cx="914400" cy="749300"/>
              </a:xfrm>
              <a:custGeom>
                <a:avLst/>
                <a:gdLst/>
                <a:ahLst/>
                <a:cxnLst/>
                <a:rect l="0" t="0" r="0" b="0"/>
                <a:pathLst>
                  <a:path w="1728" h="1416" extrusionOk="0">
                    <a:moveTo>
                      <a:pt x="705" y="0"/>
                    </a:moveTo>
                    <a:lnTo>
                      <a:pt x="535" y="89"/>
                    </a:lnTo>
                    <a:lnTo>
                      <a:pt x="346" y="192"/>
                    </a:lnTo>
                    <a:lnTo>
                      <a:pt x="128" y="354"/>
                    </a:lnTo>
                    <a:lnTo>
                      <a:pt x="100" y="386"/>
                    </a:lnTo>
                    <a:lnTo>
                      <a:pt x="73" y="410"/>
                    </a:lnTo>
                    <a:lnTo>
                      <a:pt x="51" y="434"/>
                    </a:lnTo>
                    <a:lnTo>
                      <a:pt x="25" y="471"/>
                    </a:lnTo>
                    <a:lnTo>
                      <a:pt x="12" y="483"/>
                    </a:lnTo>
                    <a:lnTo>
                      <a:pt x="3" y="489"/>
                    </a:lnTo>
                    <a:lnTo>
                      <a:pt x="0" y="495"/>
                    </a:lnTo>
                    <a:lnTo>
                      <a:pt x="0" y="501"/>
                    </a:lnTo>
                    <a:lnTo>
                      <a:pt x="37" y="548"/>
                    </a:lnTo>
                    <a:lnTo>
                      <a:pt x="49" y="560"/>
                    </a:lnTo>
                    <a:lnTo>
                      <a:pt x="438" y="868"/>
                    </a:lnTo>
                    <a:lnTo>
                      <a:pt x="784" y="1267"/>
                    </a:lnTo>
                    <a:lnTo>
                      <a:pt x="867" y="1390"/>
                    </a:lnTo>
                    <a:lnTo>
                      <a:pt x="888" y="1408"/>
                    </a:lnTo>
                    <a:lnTo>
                      <a:pt x="913" y="1416"/>
                    </a:lnTo>
                    <a:lnTo>
                      <a:pt x="939" y="1416"/>
                    </a:lnTo>
                    <a:lnTo>
                      <a:pt x="955" y="1414"/>
                    </a:lnTo>
                    <a:lnTo>
                      <a:pt x="1006" y="1380"/>
                    </a:lnTo>
                    <a:lnTo>
                      <a:pt x="1040" y="1349"/>
                    </a:lnTo>
                    <a:lnTo>
                      <a:pt x="1155" y="1222"/>
                    </a:lnTo>
                    <a:lnTo>
                      <a:pt x="1240" y="1141"/>
                    </a:lnTo>
                    <a:lnTo>
                      <a:pt x="1690" y="819"/>
                    </a:lnTo>
                    <a:lnTo>
                      <a:pt x="1710" y="813"/>
                    </a:lnTo>
                    <a:lnTo>
                      <a:pt x="1728" y="803"/>
                    </a:lnTo>
                    <a:lnTo>
                      <a:pt x="1728" y="795"/>
                    </a:lnTo>
                    <a:lnTo>
                      <a:pt x="1716" y="767"/>
                    </a:lnTo>
                    <a:lnTo>
                      <a:pt x="1678" y="712"/>
                    </a:lnTo>
                    <a:lnTo>
                      <a:pt x="1460" y="492"/>
                    </a:lnTo>
                    <a:lnTo>
                      <a:pt x="1147" y="248"/>
                    </a:lnTo>
                    <a:lnTo>
                      <a:pt x="858" y="50"/>
                    </a:lnTo>
                    <a:lnTo>
                      <a:pt x="794" y="16"/>
                    </a:lnTo>
                    <a:lnTo>
                      <a:pt x="742" y="0"/>
                    </a:lnTo>
                    <a:lnTo>
                      <a:pt x="705" y="0"/>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36" name="Google Shape;236;p7"/>
              <p:cNvSpPr/>
              <p:nvPr/>
            </p:nvSpPr>
            <p:spPr>
              <a:xfrm>
                <a:off x="12139612" y="5076825"/>
                <a:ext cx="792162" cy="935037"/>
              </a:xfrm>
              <a:custGeom>
                <a:avLst/>
                <a:gdLst/>
                <a:ahLst/>
                <a:cxnLst/>
                <a:rect l="0" t="0" r="0" b="0"/>
                <a:pathLst>
                  <a:path w="1496" h="1767" extrusionOk="0">
                    <a:moveTo>
                      <a:pt x="954" y="6"/>
                    </a:moveTo>
                    <a:lnTo>
                      <a:pt x="912" y="0"/>
                    </a:lnTo>
                    <a:lnTo>
                      <a:pt x="830" y="2"/>
                    </a:lnTo>
                    <a:lnTo>
                      <a:pt x="797" y="12"/>
                    </a:lnTo>
                    <a:lnTo>
                      <a:pt x="766" y="27"/>
                    </a:lnTo>
                    <a:lnTo>
                      <a:pt x="739" y="49"/>
                    </a:lnTo>
                    <a:lnTo>
                      <a:pt x="696" y="113"/>
                    </a:lnTo>
                    <a:lnTo>
                      <a:pt x="662" y="198"/>
                    </a:lnTo>
                    <a:lnTo>
                      <a:pt x="641" y="299"/>
                    </a:lnTo>
                    <a:lnTo>
                      <a:pt x="638" y="421"/>
                    </a:lnTo>
                    <a:lnTo>
                      <a:pt x="742" y="1016"/>
                    </a:lnTo>
                    <a:lnTo>
                      <a:pt x="769" y="1107"/>
                    </a:lnTo>
                    <a:lnTo>
                      <a:pt x="785" y="1144"/>
                    </a:lnTo>
                    <a:lnTo>
                      <a:pt x="821" y="1273"/>
                    </a:lnTo>
                    <a:lnTo>
                      <a:pt x="827" y="1327"/>
                    </a:lnTo>
                    <a:lnTo>
                      <a:pt x="827" y="1376"/>
                    </a:lnTo>
                    <a:lnTo>
                      <a:pt x="821" y="1394"/>
                    </a:lnTo>
                    <a:lnTo>
                      <a:pt x="815" y="1406"/>
                    </a:lnTo>
                    <a:lnTo>
                      <a:pt x="803" y="1415"/>
                    </a:lnTo>
                    <a:lnTo>
                      <a:pt x="785" y="1419"/>
                    </a:lnTo>
                    <a:lnTo>
                      <a:pt x="760" y="1413"/>
                    </a:lnTo>
                    <a:lnTo>
                      <a:pt x="694" y="1376"/>
                    </a:lnTo>
                    <a:lnTo>
                      <a:pt x="575" y="1291"/>
                    </a:lnTo>
                    <a:lnTo>
                      <a:pt x="365" y="1162"/>
                    </a:lnTo>
                    <a:lnTo>
                      <a:pt x="310" y="1147"/>
                    </a:lnTo>
                    <a:lnTo>
                      <a:pt x="282" y="1144"/>
                    </a:lnTo>
                    <a:lnTo>
                      <a:pt x="250" y="1147"/>
                    </a:lnTo>
                    <a:lnTo>
                      <a:pt x="176" y="1172"/>
                    </a:lnTo>
                    <a:lnTo>
                      <a:pt x="103" y="1208"/>
                    </a:lnTo>
                    <a:lnTo>
                      <a:pt x="46" y="1248"/>
                    </a:lnTo>
                    <a:lnTo>
                      <a:pt x="28" y="1263"/>
                    </a:lnTo>
                    <a:lnTo>
                      <a:pt x="14" y="1279"/>
                    </a:lnTo>
                    <a:lnTo>
                      <a:pt x="6" y="1293"/>
                    </a:lnTo>
                    <a:lnTo>
                      <a:pt x="0" y="1312"/>
                    </a:lnTo>
                    <a:lnTo>
                      <a:pt x="0" y="1327"/>
                    </a:lnTo>
                    <a:lnTo>
                      <a:pt x="2" y="1346"/>
                    </a:lnTo>
                    <a:lnTo>
                      <a:pt x="24" y="1376"/>
                    </a:lnTo>
                    <a:lnTo>
                      <a:pt x="46" y="1391"/>
                    </a:lnTo>
                    <a:lnTo>
                      <a:pt x="109" y="1415"/>
                    </a:lnTo>
                    <a:lnTo>
                      <a:pt x="355" y="1473"/>
                    </a:lnTo>
                    <a:lnTo>
                      <a:pt x="446" y="1516"/>
                    </a:lnTo>
                    <a:lnTo>
                      <a:pt x="678" y="1694"/>
                    </a:lnTo>
                    <a:lnTo>
                      <a:pt x="757" y="1739"/>
                    </a:lnTo>
                    <a:lnTo>
                      <a:pt x="791" y="1751"/>
                    </a:lnTo>
                    <a:lnTo>
                      <a:pt x="854" y="1767"/>
                    </a:lnTo>
                    <a:lnTo>
                      <a:pt x="882" y="1767"/>
                    </a:lnTo>
                    <a:lnTo>
                      <a:pt x="908" y="1763"/>
                    </a:lnTo>
                    <a:lnTo>
                      <a:pt x="930" y="1757"/>
                    </a:lnTo>
                    <a:lnTo>
                      <a:pt x="952" y="1745"/>
                    </a:lnTo>
                    <a:lnTo>
                      <a:pt x="967" y="1730"/>
                    </a:lnTo>
                    <a:lnTo>
                      <a:pt x="979" y="1712"/>
                    </a:lnTo>
                    <a:lnTo>
                      <a:pt x="991" y="1660"/>
                    </a:lnTo>
                    <a:lnTo>
                      <a:pt x="988" y="1559"/>
                    </a:lnTo>
                    <a:lnTo>
                      <a:pt x="985" y="1425"/>
                    </a:lnTo>
                    <a:lnTo>
                      <a:pt x="912" y="558"/>
                    </a:lnTo>
                    <a:lnTo>
                      <a:pt x="912" y="518"/>
                    </a:lnTo>
                    <a:lnTo>
                      <a:pt x="918" y="512"/>
                    </a:lnTo>
                    <a:lnTo>
                      <a:pt x="930" y="512"/>
                    </a:lnTo>
                    <a:lnTo>
                      <a:pt x="946" y="516"/>
                    </a:lnTo>
                    <a:lnTo>
                      <a:pt x="994" y="540"/>
                    </a:lnTo>
                    <a:lnTo>
                      <a:pt x="1168" y="662"/>
                    </a:lnTo>
                    <a:lnTo>
                      <a:pt x="1295" y="793"/>
                    </a:lnTo>
                    <a:lnTo>
                      <a:pt x="1320" y="808"/>
                    </a:lnTo>
                    <a:lnTo>
                      <a:pt x="1340" y="814"/>
                    </a:lnTo>
                    <a:lnTo>
                      <a:pt x="1362" y="814"/>
                    </a:lnTo>
                    <a:lnTo>
                      <a:pt x="1384" y="808"/>
                    </a:lnTo>
                    <a:lnTo>
                      <a:pt x="1405" y="796"/>
                    </a:lnTo>
                    <a:lnTo>
                      <a:pt x="1441" y="763"/>
                    </a:lnTo>
                    <a:lnTo>
                      <a:pt x="1457" y="738"/>
                    </a:lnTo>
                    <a:lnTo>
                      <a:pt x="1477" y="678"/>
                    </a:lnTo>
                    <a:lnTo>
                      <a:pt x="1496" y="546"/>
                    </a:lnTo>
                    <a:lnTo>
                      <a:pt x="1487" y="384"/>
                    </a:lnTo>
                    <a:lnTo>
                      <a:pt x="1471" y="336"/>
                    </a:lnTo>
                    <a:lnTo>
                      <a:pt x="1451" y="293"/>
                    </a:lnTo>
                    <a:lnTo>
                      <a:pt x="1420" y="253"/>
                    </a:lnTo>
                    <a:lnTo>
                      <a:pt x="1334" y="180"/>
                    </a:lnTo>
                    <a:lnTo>
                      <a:pt x="1286" y="146"/>
                    </a:lnTo>
                    <a:lnTo>
                      <a:pt x="1130" y="63"/>
                    </a:lnTo>
                    <a:lnTo>
                      <a:pt x="954" y="6"/>
                    </a:lnTo>
                    <a:close/>
                  </a:path>
                </a:pathLst>
              </a:custGeom>
              <a:solidFill>
                <a:srgbClr val="CCFF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37" name="Google Shape;237;p7"/>
              <p:cNvSpPr/>
              <p:nvPr/>
            </p:nvSpPr>
            <p:spPr>
              <a:xfrm>
                <a:off x="11811000" y="5124450"/>
                <a:ext cx="792162" cy="935037"/>
              </a:xfrm>
              <a:custGeom>
                <a:avLst/>
                <a:gdLst/>
                <a:ahLst/>
                <a:cxnLst/>
                <a:rect l="0" t="0" r="0" b="0"/>
                <a:pathLst>
                  <a:path w="1496" h="1767" extrusionOk="0">
                    <a:moveTo>
                      <a:pt x="1130" y="65"/>
                    </a:moveTo>
                    <a:lnTo>
                      <a:pt x="1084" y="46"/>
                    </a:lnTo>
                    <a:lnTo>
                      <a:pt x="954" y="6"/>
                    </a:lnTo>
                    <a:lnTo>
                      <a:pt x="912" y="0"/>
                    </a:lnTo>
                    <a:lnTo>
                      <a:pt x="830" y="4"/>
                    </a:lnTo>
                    <a:lnTo>
                      <a:pt x="796" y="12"/>
                    </a:lnTo>
                    <a:lnTo>
                      <a:pt x="765" y="28"/>
                    </a:lnTo>
                    <a:lnTo>
                      <a:pt x="739" y="49"/>
                    </a:lnTo>
                    <a:lnTo>
                      <a:pt x="696" y="113"/>
                    </a:lnTo>
                    <a:lnTo>
                      <a:pt x="678" y="152"/>
                    </a:lnTo>
                    <a:lnTo>
                      <a:pt x="650" y="247"/>
                    </a:lnTo>
                    <a:lnTo>
                      <a:pt x="640" y="299"/>
                    </a:lnTo>
                    <a:lnTo>
                      <a:pt x="638" y="421"/>
                    </a:lnTo>
                    <a:lnTo>
                      <a:pt x="741" y="1016"/>
                    </a:lnTo>
                    <a:lnTo>
                      <a:pt x="796" y="1182"/>
                    </a:lnTo>
                    <a:lnTo>
                      <a:pt x="820" y="1273"/>
                    </a:lnTo>
                    <a:lnTo>
                      <a:pt x="826" y="1328"/>
                    </a:lnTo>
                    <a:lnTo>
                      <a:pt x="826" y="1376"/>
                    </a:lnTo>
                    <a:lnTo>
                      <a:pt x="820" y="1395"/>
                    </a:lnTo>
                    <a:lnTo>
                      <a:pt x="814" y="1407"/>
                    </a:lnTo>
                    <a:lnTo>
                      <a:pt x="802" y="1416"/>
                    </a:lnTo>
                    <a:lnTo>
                      <a:pt x="784" y="1419"/>
                    </a:lnTo>
                    <a:lnTo>
                      <a:pt x="759" y="1413"/>
                    </a:lnTo>
                    <a:lnTo>
                      <a:pt x="729" y="1398"/>
                    </a:lnTo>
                    <a:lnTo>
                      <a:pt x="364" y="1163"/>
                    </a:lnTo>
                    <a:lnTo>
                      <a:pt x="309" y="1148"/>
                    </a:lnTo>
                    <a:lnTo>
                      <a:pt x="282" y="1145"/>
                    </a:lnTo>
                    <a:lnTo>
                      <a:pt x="249" y="1148"/>
                    </a:lnTo>
                    <a:lnTo>
                      <a:pt x="176" y="1172"/>
                    </a:lnTo>
                    <a:lnTo>
                      <a:pt x="103" y="1208"/>
                    </a:lnTo>
                    <a:lnTo>
                      <a:pt x="45" y="1248"/>
                    </a:lnTo>
                    <a:lnTo>
                      <a:pt x="27" y="1263"/>
                    </a:lnTo>
                    <a:lnTo>
                      <a:pt x="14" y="1279"/>
                    </a:lnTo>
                    <a:lnTo>
                      <a:pt x="6" y="1294"/>
                    </a:lnTo>
                    <a:lnTo>
                      <a:pt x="0" y="1312"/>
                    </a:lnTo>
                    <a:lnTo>
                      <a:pt x="0" y="1328"/>
                    </a:lnTo>
                    <a:lnTo>
                      <a:pt x="2" y="1346"/>
                    </a:lnTo>
                    <a:lnTo>
                      <a:pt x="12" y="1362"/>
                    </a:lnTo>
                    <a:lnTo>
                      <a:pt x="24" y="1376"/>
                    </a:lnTo>
                    <a:lnTo>
                      <a:pt x="45" y="1392"/>
                    </a:lnTo>
                    <a:lnTo>
                      <a:pt x="109" y="1416"/>
                    </a:lnTo>
                    <a:lnTo>
                      <a:pt x="355" y="1474"/>
                    </a:lnTo>
                    <a:lnTo>
                      <a:pt x="446" y="1516"/>
                    </a:lnTo>
                    <a:lnTo>
                      <a:pt x="720" y="1722"/>
                    </a:lnTo>
                    <a:lnTo>
                      <a:pt x="790" y="1752"/>
                    </a:lnTo>
                    <a:lnTo>
                      <a:pt x="854" y="1767"/>
                    </a:lnTo>
                    <a:lnTo>
                      <a:pt x="882" y="1767"/>
                    </a:lnTo>
                    <a:lnTo>
                      <a:pt x="908" y="1764"/>
                    </a:lnTo>
                    <a:lnTo>
                      <a:pt x="930" y="1758"/>
                    </a:lnTo>
                    <a:lnTo>
                      <a:pt x="951" y="1746"/>
                    </a:lnTo>
                    <a:lnTo>
                      <a:pt x="967" y="1730"/>
                    </a:lnTo>
                    <a:lnTo>
                      <a:pt x="979" y="1712"/>
                    </a:lnTo>
                    <a:lnTo>
                      <a:pt x="991" y="1660"/>
                    </a:lnTo>
                    <a:lnTo>
                      <a:pt x="991" y="1596"/>
                    </a:lnTo>
                    <a:lnTo>
                      <a:pt x="969" y="1172"/>
                    </a:lnTo>
                    <a:lnTo>
                      <a:pt x="912" y="559"/>
                    </a:lnTo>
                    <a:lnTo>
                      <a:pt x="912" y="519"/>
                    </a:lnTo>
                    <a:lnTo>
                      <a:pt x="918" y="513"/>
                    </a:lnTo>
                    <a:lnTo>
                      <a:pt x="930" y="513"/>
                    </a:lnTo>
                    <a:lnTo>
                      <a:pt x="945" y="516"/>
                    </a:lnTo>
                    <a:lnTo>
                      <a:pt x="993" y="540"/>
                    </a:lnTo>
                    <a:lnTo>
                      <a:pt x="1167" y="662"/>
                    </a:lnTo>
                    <a:lnTo>
                      <a:pt x="1270" y="773"/>
                    </a:lnTo>
                    <a:lnTo>
                      <a:pt x="1294" y="794"/>
                    </a:lnTo>
                    <a:lnTo>
                      <a:pt x="1320" y="809"/>
                    </a:lnTo>
                    <a:lnTo>
                      <a:pt x="1340" y="815"/>
                    </a:lnTo>
                    <a:lnTo>
                      <a:pt x="1362" y="815"/>
                    </a:lnTo>
                    <a:lnTo>
                      <a:pt x="1383" y="809"/>
                    </a:lnTo>
                    <a:lnTo>
                      <a:pt x="1405" y="797"/>
                    </a:lnTo>
                    <a:lnTo>
                      <a:pt x="1441" y="763"/>
                    </a:lnTo>
                    <a:lnTo>
                      <a:pt x="1456" y="739"/>
                    </a:lnTo>
                    <a:lnTo>
                      <a:pt x="1477" y="678"/>
                    </a:lnTo>
                    <a:lnTo>
                      <a:pt x="1496" y="546"/>
                    </a:lnTo>
                    <a:lnTo>
                      <a:pt x="1486" y="385"/>
                    </a:lnTo>
                    <a:lnTo>
                      <a:pt x="1471" y="336"/>
                    </a:lnTo>
                    <a:lnTo>
                      <a:pt x="1450" y="293"/>
                    </a:lnTo>
                    <a:lnTo>
                      <a:pt x="1419" y="253"/>
                    </a:lnTo>
                    <a:lnTo>
                      <a:pt x="1334" y="180"/>
                    </a:lnTo>
                    <a:lnTo>
                      <a:pt x="1130" y="65"/>
                    </a:lnTo>
                    <a:close/>
                  </a:path>
                </a:pathLst>
              </a:custGeom>
              <a:solidFill>
                <a:srgbClr val="CCFF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38" name="Google Shape;238;p7"/>
              <p:cNvSpPr/>
              <p:nvPr/>
            </p:nvSpPr>
            <p:spPr>
              <a:xfrm>
                <a:off x="12066587" y="5507037"/>
                <a:ext cx="1516062" cy="1114425"/>
              </a:xfrm>
              <a:custGeom>
                <a:avLst/>
                <a:gdLst/>
                <a:ahLst/>
                <a:cxnLst/>
                <a:rect l="0" t="0" r="0" b="0"/>
                <a:pathLst>
                  <a:path w="2865" h="2106" extrusionOk="0">
                    <a:moveTo>
                      <a:pt x="2025" y="303"/>
                    </a:moveTo>
                    <a:lnTo>
                      <a:pt x="1497" y="422"/>
                    </a:lnTo>
                    <a:lnTo>
                      <a:pt x="1140" y="459"/>
                    </a:lnTo>
                    <a:lnTo>
                      <a:pt x="593" y="0"/>
                    </a:lnTo>
                    <a:lnTo>
                      <a:pt x="419" y="38"/>
                    </a:lnTo>
                    <a:lnTo>
                      <a:pt x="183" y="651"/>
                    </a:lnTo>
                    <a:lnTo>
                      <a:pt x="100" y="1026"/>
                    </a:lnTo>
                    <a:lnTo>
                      <a:pt x="0" y="1099"/>
                    </a:lnTo>
                    <a:lnTo>
                      <a:pt x="9" y="1191"/>
                    </a:lnTo>
                    <a:lnTo>
                      <a:pt x="109" y="1218"/>
                    </a:lnTo>
                    <a:lnTo>
                      <a:pt x="237" y="1191"/>
                    </a:lnTo>
                    <a:lnTo>
                      <a:pt x="264" y="1108"/>
                    </a:lnTo>
                    <a:lnTo>
                      <a:pt x="228" y="1053"/>
                    </a:lnTo>
                    <a:lnTo>
                      <a:pt x="195" y="1038"/>
                    </a:lnTo>
                    <a:lnTo>
                      <a:pt x="173" y="1032"/>
                    </a:lnTo>
                    <a:lnTo>
                      <a:pt x="171" y="1032"/>
                    </a:lnTo>
                    <a:lnTo>
                      <a:pt x="171" y="1029"/>
                    </a:lnTo>
                    <a:lnTo>
                      <a:pt x="183" y="1017"/>
                    </a:lnTo>
                    <a:lnTo>
                      <a:pt x="237" y="742"/>
                    </a:lnTo>
                    <a:lnTo>
                      <a:pt x="355" y="422"/>
                    </a:lnTo>
                    <a:lnTo>
                      <a:pt x="529" y="56"/>
                    </a:lnTo>
                    <a:lnTo>
                      <a:pt x="857" y="376"/>
                    </a:lnTo>
                    <a:lnTo>
                      <a:pt x="1021" y="550"/>
                    </a:lnTo>
                    <a:lnTo>
                      <a:pt x="958" y="1062"/>
                    </a:lnTo>
                    <a:lnTo>
                      <a:pt x="876" y="1594"/>
                    </a:lnTo>
                    <a:lnTo>
                      <a:pt x="857" y="1914"/>
                    </a:lnTo>
                    <a:lnTo>
                      <a:pt x="766" y="1960"/>
                    </a:lnTo>
                    <a:lnTo>
                      <a:pt x="748" y="2051"/>
                    </a:lnTo>
                    <a:lnTo>
                      <a:pt x="831" y="2106"/>
                    </a:lnTo>
                    <a:lnTo>
                      <a:pt x="1013" y="2088"/>
                    </a:lnTo>
                    <a:lnTo>
                      <a:pt x="1122" y="2005"/>
                    </a:lnTo>
                    <a:lnTo>
                      <a:pt x="1059" y="1922"/>
                    </a:lnTo>
                    <a:lnTo>
                      <a:pt x="985" y="1904"/>
                    </a:lnTo>
                    <a:lnTo>
                      <a:pt x="994" y="1557"/>
                    </a:lnTo>
                    <a:lnTo>
                      <a:pt x="1049" y="1044"/>
                    </a:lnTo>
                    <a:lnTo>
                      <a:pt x="1059" y="1001"/>
                    </a:lnTo>
                    <a:lnTo>
                      <a:pt x="1089" y="754"/>
                    </a:lnTo>
                    <a:lnTo>
                      <a:pt x="1089" y="657"/>
                    </a:lnTo>
                    <a:lnTo>
                      <a:pt x="1098" y="635"/>
                    </a:lnTo>
                    <a:lnTo>
                      <a:pt x="1104" y="625"/>
                    </a:lnTo>
                    <a:lnTo>
                      <a:pt x="1150" y="577"/>
                    </a:lnTo>
                    <a:lnTo>
                      <a:pt x="2153" y="376"/>
                    </a:lnTo>
                    <a:lnTo>
                      <a:pt x="2317" y="659"/>
                    </a:lnTo>
                    <a:lnTo>
                      <a:pt x="2591" y="1521"/>
                    </a:lnTo>
                    <a:lnTo>
                      <a:pt x="2508" y="1602"/>
                    </a:lnTo>
                    <a:lnTo>
                      <a:pt x="2500" y="1703"/>
                    </a:lnTo>
                    <a:lnTo>
                      <a:pt x="2627" y="1730"/>
                    </a:lnTo>
                    <a:lnTo>
                      <a:pt x="2773" y="1694"/>
                    </a:lnTo>
                    <a:lnTo>
                      <a:pt x="2865" y="1594"/>
                    </a:lnTo>
                    <a:lnTo>
                      <a:pt x="2809" y="1511"/>
                    </a:lnTo>
                    <a:lnTo>
                      <a:pt x="2682" y="1511"/>
                    </a:lnTo>
                    <a:lnTo>
                      <a:pt x="2573" y="1181"/>
                    </a:lnTo>
                    <a:lnTo>
                      <a:pt x="2472" y="742"/>
                    </a:lnTo>
                    <a:lnTo>
                      <a:pt x="2262" y="376"/>
                    </a:lnTo>
                    <a:lnTo>
                      <a:pt x="2199" y="285"/>
                    </a:lnTo>
                    <a:lnTo>
                      <a:pt x="2025" y="303"/>
                    </a:lnTo>
                    <a:close/>
                  </a:path>
                </a:pathLst>
              </a:custGeom>
              <a:solidFill>
                <a:srgbClr val="CC99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39" name="Google Shape;239;p7"/>
              <p:cNvSpPr/>
              <p:nvPr/>
            </p:nvSpPr>
            <p:spPr>
              <a:xfrm>
                <a:off x="12182475" y="5346700"/>
                <a:ext cx="1235075" cy="538162"/>
              </a:xfrm>
              <a:custGeom>
                <a:avLst/>
                <a:gdLst/>
                <a:ahLst/>
                <a:cxnLst/>
                <a:rect l="0" t="0" r="0" b="0"/>
                <a:pathLst>
                  <a:path w="2332" h="1016" extrusionOk="0">
                    <a:moveTo>
                      <a:pt x="1432" y="10"/>
                    </a:moveTo>
                    <a:lnTo>
                      <a:pt x="1375" y="0"/>
                    </a:lnTo>
                    <a:lnTo>
                      <a:pt x="1167" y="6"/>
                    </a:lnTo>
                    <a:lnTo>
                      <a:pt x="267" y="95"/>
                    </a:lnTo>
                    <a:lnTo>
                      <a:pt x="140" y="122"/>
                    </a:lnTo>
                    <a:lnTo>
                      <a:pt x="51" y="152"/>
                    </a:lnTo>
                    <a:lnTo>
                      <a:pt x="24" y="168"/>
                    </a:lnTo>
                    <a:lnTo>
                      <a:pt x="6" y="186"/>
                    </a:lnTo>
                    <a:lnTo>
                      <a:pt x="0" y="211"/>
                    </a:lnTo>
                    <a:lnTo>
                      <a:pt x="0" y="241"/>
                    </a:lnTo>
                    <a:lnTo>
                      <a:pt x="12" y="275"/>
                    </a:lnTo>
                    <a:lnTo>
                      <a:pt x="33" y="314"/>
                    </a:lnTo>
                    <a:lnTo>
                      <a:pt x="51" y="340"/>
                    </a:lnTo>
                    <a:lnTo>
                      <a:pt x="130" y="433"/>
                    </a:lnTo>
                    <a:lnTo>
                      <a:pt x="580" y="846"/>
                    </a:lnTo>
                    <a:lnTo>
                      <a:pt x="729" y="955"/>
                    </a:lnTo>
                    <a:lnTo>
                      <a:pt x="812" y="998"/>
                    </a:lnTo>
                    <a:lnTo>
                      <a:pt x="846" y="1010"/>
                    </a:lnTo>
                    <a:lnTo>
                      <a:pt x="872" y="1016"/>
                    </a:lnTo>
                    <a:lnTo>
                      <a:pt x="961" y="1014"/>
                    </a:lnTo>
                    <a:lnTo>
                      <a:pt x="1003" y="1008"/>
                    </a:lnTo>
                    <a:lnTo>
                      <a:pt x="1030" y="1001"/>
                    </a:lnTo>
                    <a:lnTo>
                      <a:pt x="1058" y="998"/>
                    </a:lnTo>
                    <a:lnTo>
                      <a:pt x="1742" y="842"/>
                    </a:lnTo>
                    <a:lnTo>
                      <a:pt x="2244" y="761"/>
                    </a:lnTo>
                    <a:lnTo>
                      <a:pt x="2277" y="748"/>
                    </a:lnTo>
                    <a:lnTo>
                      <a:pt x="2317" y="727"/>
                    </a:lnTo>
                    <a:lnTo>
                      <a:pt x="2326" y="714"/>
                    </a:lnTo>
                    <a:lnTo>
                      <a:pt x="2332" y="702"/>
                    </a:lnTo>
                    <a:lnTo>
                      <a:pt x="2332" y="672"/>
                    </a:lnTo>
                    <a:lnTo>
                      <a:pt x="2326" y="650"/>
                    </a:lnTo>
                    <a:lnTo>
                      <a:pt x="2305" y="599"/>
                    </a:lnTo>
                    <a:lnTo>
                      <a:pt x="2265" y="532"/>
                    </a:lnTo>
                    <a:lnTo>
                      <a:pt x="2211" y="464"/>
                    </a:lnTo>
                    <a:lnTo>
                      <a:pt x="2144" y="403"/>
                    </a:lnTo>
                    <a:lnTo>
                      <a:pt x="2061" y="354"/>
                    </a:lnTo>
                    <a:lnTo>
                      <a:pt x="1806" y="245"/>
                    </a:lnTo>
                    <a:lnTo>
                      <a:pt x="1718" y="192"/>
                    </a:lnTo>
                    <a:lnTo>
                      <a:pt x="1569" y="71"/>
                    </a:lnTo>
                    <a:lnTo>
                      <a:pt x="1530" y="46"/>
                    </a:lnTo>
                    <a:lnTo>
                      <a:pt x="1484" y="25"/>
                    </a:lnTo>
                    <a:lnTo>
                      <a:pt x="1432" y="10"/>
                    </a:lnTo>
                    <a:close/>
                  </a:path>
                </a:pathLst>
              </a:custGeom>
              <a:solidFill>
                <a:srgbClr val="71BF6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40" name="Google Shape;240;p7"/>
              <p:cNvSpPr/>
              <p:nvPr/>
            </p:nvSpPr>
            <p:spPr>
              <a:xfrm>
                <a:off x="12466637" y="4416425"/>
                <a:ext cx="881062" cy="1328737"/>
              </a:xfrm>
              <a:custGeom>
                <a:avLst/>
                <a:gdLst/>
                <a:ahLst/>
                <a:cxnLst/>
                <a:rect l="0" t="0" r="0" b="0"/>
                <a:pathLst>
                  <a:path w="1667" h="2509" extrusionOk="0">
                    <a:moveTo>
                      <a:pt x="1421" y="22"/>
                    </a:moveTo>
                    <a:lnTo>
                      <a:pt x="1308" y="0"/>
                    </a:lnTo>
                    <a:lnTo>
                      <a:pt x="1189" y="0"/>
                    </a:lnTo>
                    <a:lnTo>
                      <a:pt x="1131" y="12"/>
                    </a:lnTo>
                    <a:lnTo>
                      <a:pt x="1070" y="38"/>
                    </a:lnTo>
                    <a:lnTo>
                      <a:pt x="945" y="123"/>
                    </a:lnTo>
                    <a:lnTo>
                      <a:pt x="858" y="208"/>
                    </a:lnTo>
                    <a:lnTo>
                      <a:pt x="834" y="239"/>
                    </a:lnTo>
                    <a:lnTo>
                      <a:pt x="761" y="358"/>
                    </a:lnTo>
                    <a:lnTo>
                      <a:pt x="717" y="467"/>
                    </a:lnTo>
                    <a:lnTo>
                      <a:pt x="630" y="934"/>
                    </a:lnTo>
                    <a:lnTo>
                      <a:pt x="541" y="1194"/>
                    </a:lnTo>
                    <a:lnTo>
                      <a:pt x="499" y="1285"/>
                    </a:lnTo>
                    <a:lnTo>
                      <a:pt x="441" y="1365"/>
                    </a:lnTo>
                    <a:lnTo>
                      <a:pt x="404" y="1398"/>
                    </a:lnTo>
                    <a:lnTo>
                      <a:pt x="362" y="1426"/>
                    </a:lnTo>
                    <a:lnTo>
                      <a:pt x="174" y="1511"/>
                    </a:lnTo>
                    <a:lnTo>
                      <a:pt x="134" y="1536"/>
                    </a:lnTo>
                    <a:lnTo>
                      <a:pt x="103" y="1566"/>
                    </a:lnTo>
                    <a:lnTo>
                      <a:pt x="79" y="1603"/>
                    </a:lnTo>
                    <a:lnTo>
                      <a:pt x="45" y="1685"/>
                    </a:lnTo>
                    <a:lnTo>
                      <a:pt x="0" y="1997"/>
                    </a:lnTo>
                    <a:lnTo>
                      <a:pt x="3" y="2057"/>
                    </a:lnTo>
                    <a:lnTo>
                      <a:pt x="12" y="2090"/>
                    </a:lnTo>
                    <a:lnTo>
                      <a:pt x="27" y="2124"/>
                    </a:lnTo>
                    <a:lnTo>
                      <a:pt x="79" y="2204"/>
                    </a:lnTo>
                    <a:lnTo>
                      <a:pt x="119" y="2250"/>
                    </a:lnTo>
                    <a:lnTo>
                      <a:pt x="267" y="2393"/>
                    </a:lnTo>
                    <a:lnTo>
                      <a:pt x="420" y="2482"/>
                    </a:lnTo>
                    <a:lnTo>
                      <a:pt x="450" y="2491"/>
                    </a:lnTo>
                    <a:lnTo>
                      <a:pt x="593" y="2509"/>
                    </a:lnTo>
                    <a:lnTo>
                      <a:pt x="672" y="2506"/>
                    </a:lnTo>
                    <a:lnTo>
                      <a:pt x="912" y="2472"/>
                    </a:lnTo>
                    <a:lnTo>
                      <a:pt x="1113" y="2414"/>
                    </a:lnTo>
                    <a:lnTo>
                      <a:pt x="1167" y="2390"/>
                    </a:lnTo>
                    <a:lnTo>
                      <a:pt x="1271" y="2332"/>
                    </a:lnTo>
                    <a:lnTo>
                      <a:pt x="1316" y="2298"/>
                    </a:lnTo>
                    <a:lnTo>
                      <a:pt x="1399" y="2216"/>
                    </a:lnTo>
                    <a:lnTo>
                      <a:pt x="1469" y="2122"/>
                    </a:lnTo>
                    <a:lnTo>
                      <a:pt x="1524" y="2009"/>
                    </a:lnTo>
                    <a:lnTo>
                      <a:pt x="1563" y="1883"/>
                    </a:lnTo>
                    <a:lnTo>
                      <a:pt x="1633" y="1499"/>
                    </a:lnTo>
                    <a:lnTo>
                      <a:pt x="1667" y="787"/>
                    </a:lnTo>
                    <a:lnTo>
                      <a:pt x="1655" y="443"/>
                    </a:lnTo>
                    <a:lnTo>
                      <a:pt x="1637" y="333"/>
                    </a:lnTo>
                    <a:lnTo>
                      <a:pt x="1593" y="206"/>
                    </a:lnTo>
                    <a:lnTo>
                      <a:pt x="1538" y="107"/>
                    </a:lnTo>
                    <a:lnTo>
                      <a:pt x="1496" y="62"/>
                    </a:lnTo>
                    <a:lnTo>
                      <a:pt x="1472" y="44"/>
                    </a:lnTo>
                    <a:lnTo>
                      <a:pt x="1421" y="22"/>
                    </a:lnTo>
                    <a:close/>
                  </a:path>
                </a:pathLst>
              </a:custGeom>
              <a:solidFill>
                <a:srgbClr val="CCFF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41" name="Google Shape;241;p7"/>
              <p:cNvSpPr/>
              <p:nvPr/>
            </p:nvSpPr>
            <p:spPr>
              <a:xfrm>
                <a:off x="12950825" y="5292725"/>
                <a:ext cx="230187" cy="557212"/>
              </a:xfrm>
              <a:custGeom>
                <a:avLst/>
                <a:gdLst/>
                <a:ahLst/>
                <a:cxnLst/>
                <a:rect l="0" t="0" r="0" b="0"/>
                <a:pathLst>
                  <a:path w="435" h="1052" extrusionOk="0">
                    <a:moveTo>
                      <a:pt x="246" y="30"/>
                    </a:moveTo>
                    <a:lnTo>
                      <a:pt x="240" y="89"/>
                    </a:lnTo>
                    <a:lnTo>
                      <a:pt x="234" y="308"/>
                    </a:lnTo>
                    <a:lnTo>
                      <a:pt x="179" y="625"/>
                    </a:lnTo>
                    <a:lnTo>
                      <a:pt x="141" y="750"/>
                    </a:lnTo>
                    <a:lnTo>
                      <a:pt x="18" y="973"/>
                    </a:lnTo>
                    <a:lnTo>
                      <a:pt x="6" y="1004"/>
                    </a:lnTo>
                    <a:lnTo>
                      <a:pt x="0" y="1028"/>
                    </a:lnTo>
                    <a:lnTo>
                      <a:pt x="6" y="1044"/>
                    </a:lnTo>
                    <a:lnTo>
                      <a:pt x="18" y="1052"/>
                    </a:lnTo>
                    <a:lnTo>
                      <a:pt x="62" y="1052"/>
                    </a:lnTo>
                    <a:lnTo>
                      <a:pt x="88" y="1044"/>
                    </a:lnTo>
                    <a:lnTo>
                      <a:pt x="143" y="1018"/>
                    </a:lnTo>
                    <a:lnTo>
                      <a:pt x="186" y="979"/>
                    </a:lnTo>
                    <a:lnTo>
                      <a:pt x="232" y="921"/>
                    </a:lnTo>
                    <a:lnTo>
                      <a:pt x="296" y="809"/>
                    </a:lnTo>
                    <a:lnTo>
                      <a:pt x="344" y="683"/>
                    </a:lnTo>
                    <a:lnTo>
                      <a:pt x="375" y="530"/>
                    </a:lnTo>
                    <a:lnTo>
                      <a:pt x="435" y="81"/>
                    </a:lnTo>
                    <a:lnTo>
                      <a:pt x="429" y="30"/>
                    </a:lnTo>
                    <a:lnTo>
                      <a:pt x="420" y="14"/>
                    </a:lnTo>
                    <a:lnTo>
                      <a:pt x="408" y="6"/>
                    </a:lnTo>
                    <a:lnTo>
                      <a:pt x="393" y="2"/>
                    </a:lnTo>
                    <a:lnTo>
                      <a:pt x="375" y="2"/>
                    </a:lnTo>
                    <a:lnTo>
                      <a:pt x="323" y="12"/>
                    </a:lnTo>
                    <a:lnTo>
                      <a:pt x="298" y="12"/>
                    </a:lnTo>
                    <a:lnTo>
                      <a:pt x="290" y="6"/>
                    </a:lnTo>
                    <a:lnTo>
                      <a:pt x="272" y="0"/>
                    </a:lnTo>
                    <a:lnTo>
                      <a:pt x="264" y="0"/>
                    </a:lnTo>
                    <a:lnTo>
                      <a:pt x="258" y="6"/>
                    </a:lnTo>
                    <a:lnTo>
                      <a:pt x="252" y="14"/>
                    </a:lnTo>
                    <a:lnTo>
                      <a:pt x="246" y="30"/>
                    </a:lnTo>
                    <a:close/>
                  </a:path>
                </a:pathLst>
              </a:custGeom>
              <a:solidFill>
                <a:srgbClr val="CC99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42" name="Google Shape;242;p7"/>
              <p:cNvSpPr/>
              <p:nvPr/>
            </p:nvSpPr>
            <p:spPr>
              <a:xfrm>
                <a:off x="12606337" y="4767262"/>
                <a:ext cx="1012825" cy="715962"/>
              </a:xfrm>
              <a:custGeom>
                <a:avLst/>
                <a:gdLst/>
                <a:ahLst/>
                <a:cxnLst/>
                <a:rect l="0" t="0" r="0" b="0"/>
                <a:pathLst>
                  <a:path w="1915" h="1352" extrusionOk="0">
                    <a:moveTo>
                      <a:pt x="1822" y="0"/>
                    </a:moveTo>
                    <a:lnTo>
                      <a:pt x="1717" y="0"/>
                    </a:lnTo>
                    <a:lnTo>
                      <a:pt x="863" y="162"/>
                    </a:lnTo>
                    <a:lnTo>
                      <a:pt x="492" y="217"/>
                    </a:lnTo>
                    <a:lnTo>
                      <a:pt x="179" y="229"/>
                    </a:lnTo>
                    <a:lnTo>
                      <a:pt x="94" y="244"/>
                    </a:lnTo>
                    <a:lnTo>
                      <a:pt x="64" y="253"/>
                    </a:lnTo>
                    <a:lnTo>
                      <a:pt x="42" y="265"/>
                    </a:lnTo>
                    <a:lnTo>
                      <a:pt x="30" y="274"/>
                    </a:lnTo>
                    <a:lnTo>
                      <a:pt x="20" y="286"/>
                    </a:lnTo>
                    <a:lnTo>
                      <a:pt x="18" y="304"/>
                    </a:lnTo>
                    <a:lnTo>
                      <a:pt x="18" y="330"/>
                    </a:lnTo>
                    <a:lnTo>
                      <a:pt x="8" y="424"/>
                    </a:lnTo>
                    <a:lnTo>
                      <a:pt x="0" y="766"/>
                    </a:lnTo>
                    <a:lnTo>
                      <a:pt x="6" y="921"/>
                    </a:lnTo>
                    <a:lnTo>
                      <a:pt x="42" y="1193"/>
                    </a:lnTo>
                    <a:lnTo>
                      <a:pt x="70" y="1269"/>
                    </a:lnTo>
                    <a:lnTo>
                      <a:pt x="94" y="1300"/>
                    </a:lnTo>
                    <a:lnTo>
                      <a:pt x="121" y="1324"/>
                    </a:lnTo>
                    <a:lnTo>
                      <a:pt x="155" y="1340"/>
                    </a:lnTo>
                    <a:lnTo>
                      <a:pt x="191" y="1348"/>
                    </a:lnTo>
                    <a:lnTo>
                      <a:pt x="234" y="1352"/>
                    </a:lnTo>
                    <a:lnTo>
                      <a:pt x="562" y="1312"/>
                    </a:lnTo>
                    <a:lnTo>
                      <a:pt x="1742" y="1111"/>
                    </a:lnTo>
                    <a:lnTo>
                      <a:pt x="1842" y="1071"/>
                    </a:lnTo>
                    <a:lnTo>
                      <a:pt x="1861" y="1059"/>
                    </a:lnTo>
                    <a:lnTo>
                      <a:pt x="1876" y="1047"/>
                    </a:lnTo>
                    <a:lnTo>
                      <a:pt x="1888" y="1031"/>
                    </a:lnTo>
                    <a:lnTo>
                      <a:pt x="1897" y="1010"/>
                    </a:lnTo>
                    <a:lnTo>
                      <a:pt x="1915" y="921"/>
                    </a:lnTo>
                    <a:lnTo>
                      <a:pt x="1903" y="672"/>
                    </a:lnTo>
                    <a:lnTo>
                      <a:pt x="1909" y="213"/>
                    </a:lnTo>
                    <a:lnTo>
                      <a:pt x="1901" y="124"/>
                    </a:lnTo>
                    <a:lnTo>
                      <a:pt x="1882" y="45"/>
                    </a:lnTo>
                    <a:lnTo>
                      <a:pt x="1873" y="31"/>
                    </a:lnTo>
                    <a:lnTo>
                      <a:pt x="1861" y="15"/>
                    </a:lnTo>
                    <a:lnTo>
                      <a:pt x="1842" y="9"/>
                    </a:lnTo>
                    <a:lnTo>
                      <a:pt x="1822" y="0"/>
                    </a:lnTo>
                    <a:close/>
                  </a:path>
                </a:pathLst>
              </a:custGeom>
              <a:solidFill>
                <a:srgbClr val="71BF6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43" name="Google Shape;243;p7"/>
              <p:cNvSpPr/>
              <p:nvPr/>
            </p:nvSpPr>
            <p:spPr>
              <a:xfrm>
                <a:off x="12636500" y="4805362"/>
                <a:ext cx="946150" cy="623887"/>
              </a:xfrm>
              <a:custGeom>
                <a:avLst/>
                <a:gdLst/>
                <a:ahLst/>
                <a:cxnLst/>
                <a:rect l="0" t="0" r="0" b="0"/>
                <a:pathLst>
                  <a:path w="1788" h="1181" extrusionOk="0">
                    <a:moveTo>
                      <a:pt x="1778" y="12"/>
                    </a:moveTo>
                    <a:lnTo>
                      <a:pt x="1764" y="3"/>
                    </a:lnTo>
                    <a:lnTo>
                      <a:pt x="1752" y="0"/>
                    </a:lnTo>
                    <a:lnTo>
                      <a:pt x="1693" y="0"/>
                    </a:lnTo>
                    <a:lnTo>
                      <a:pt x="1678" y="3"/>
                    </a:lnTo>
                    <a:lnTo>
                      <a:pt x="1465" y="46"/>
                    </a:lnTo>
                    <a:lnTo>
                      <a:pt x="420" y="238"/>
                    </a:lnTo>
                    <a:lnTo>
                      <a:pt x="67" y="244"/>
                    </a:lnTo>
                    <a:lnTo>
                      <a:pt x="14" y="250"/>
                    </a:lnTo>
                    <a:lnTo>
                      <a:pt x="0" y="250"/>
                    </a:lnTo>
                    <a:lnTo>
                      <a:pt x="6" y="268"/>
                    </a:lnTo>
                    <a:lnTo>
                      <a:pt x="8" y="290"/>
                    </a:lnTo>
                    <a:lnTo>
                      <a:pt x="8" y="748"/>
                    </a:lnTo>
                    <a:lnTo>
                      <a:pt x="30" y="970"/>
                    </a:lnTo>
                    <a:lnTo>
                      <a:pt x="60" y="1074"/>
                    </a:lnTo>
                    <a:lnTo>
                      <a:pt x="87" y="1126"/>
                    </a:lnTo>
                    <a:lnTo>
                      <a:pt x="148" y="1171"/>
                    </a:lnTo>
                    <a:lnTo>
                      <a:pt x="198" y="1181"/>
                    </a:lnTo>
                    <a:lnTo>
                      <a:pt x="267" y="1181"/>
                    </a:lnTo>
                    <a:lnTo>
                      <a:pt x="313" y="1175"/>
                    </a:lnTo>
                    <a:lnTo>
                      <a:pt x="343" y="1175"/>
                    </a:lnTo>
                    <a:lnTo>
                      <a:pt x="1040" y="1096"/>
                    </a:lnTo>
                    <a:lnTo>
                      <a:pt x="1252" y="1056"/>
                    </a:lnTo>
                    <a:lnTo>
                      <a:pt x="1502" y="983"/>
                    </a:lnTo>
                    <a:lnTo>
                      <a:pt x="1666" y="922"/>
                    </a:lnTo>
                    <a:lnTo>
                      <a:pt x="1720" y="910"/>
                    </a:lnTo>
                    <a:lnTo>
                      <a:pt x="1730" y="903"/>
                    </a:lnTo>
                    <a:lnTo>
                      <a:pt x="1738" y="894"/>
                    </a:lnTo>
                    <a:lnTo>
                      <a:pt x="1744" y="876"/>
                    </a:lnTo>
                    <a:lnTo>
                      <a:pt x="1758" y="818"/>
                    </a:lnTo>
                    <a:lnTo>
                      <a:pt x="1754" y="406"/>
                    </a:lnTo>
                    <a:lnTo>
                      <a:pt x="1788" y="64"/>
                    </a:lnTo>
                    <a:lnTo>
                      <a:pt x="1782" y="21"/>
                    </a:lnTo>
                    <a:lnTo>
                      <a:pt x="1778" y="12"/>
                    </a:lnTo>
                    <a:close/>
                  </a:path>
                </a:pathLst>
              </a:custGeom>
              <a:solidFill>
                <a:srgbClr val="9ED39D"/>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44" name="Google Shape;244;p7"/>
              <p:cNvSpPr/>
              <p:nvPr/>
            </p:nvSpPr>
            <p:spPr>
              <a:xfrm>
                <a:off x="12233275" y="5257800"/>
                <a:ext cx="406400" cy="384175"/>
              </a:xfrm>
              <a:custGeom>
                <a:avLst/>
                <a:gdLst/>
                <a:ahLst/>
                <a:cxnLst/>
                <a:rect l="0" t="0" r="0" b="0"/>
                <a:pathLst>
                  <a:path w="770" h="726" extrusionOk="0">
                    <a:moveTo>
                      <a:pt x="302" y="0"/>
                    </a:moveTo>
                    <a:lnTo>
                      <a:pt x="201" y="2"/>
                    </a:lnTo>
                    <a:lnTo>
                      <a:pt x="58" y="42"/>
                    </a:lnTo>
                    <a:lnTo>
                      <a:pt x="24" y="61"/>
                    </a:lnTo>
                    <a:lnTo>
                      <a:pt x="15" y="69"/>
                    </a:lnTo>
                    <a:lnTo>
                      <a:pt x="6" y="79"/>
                    </a:lnTo>
                    <a:lnTo>
                      <a:pt x="0" y="100"/>
                    </a:lnTo>
                    <a:lnTo>
                      <a:pt x="6" y="128"/>
                    </a:lnTo>
                    <a:lnTo>
                      <a:pt x="18" y="156"/>
                    </a:lnTo>
                    <a:lnTo>
                      <a:pt x="92" y="253"/>
                    </a:lnTo>
                    <a:lnTo>
                      <a:pt x="152" y="316"/>
                    </a:lnTo>
                    <a:lnTo>
                      <a:pt x="389" y="524"/>
                    </a:lnTo>
                    <a:lnTo>
                      <a:pt x="645" y="692"/>
                    </a:lnTo>
                    <a:lnTo>
                      <a:pt x="720" y="723"/>
                    </a:lnTo>
                    <a:lnTo>
                      <a:pt x="736" y="726"/>
                    </a:lnTo>
                    <a:lnTo>
                      <a:pt x="748" y="723"/>
                    </a:lnTo>
                    <a:lnTo>
                      <a:pt x="758" y="720"/>
                    </a:lnTo>
                    <a:lnTo>
                      <a:pt x="764" y="710"/>
                    </a:lnTo>
                    <a:lnTo>
                      <a:pt x="770" y="680"/>
                    </a:lnTo>
                    <a:lnTo>
                      <a:pt x="766" y="656"/>
                    </a:lnTo>
                    <a:lnTo>
                      <a:pt x="766" y="631"/>
                    </a:lnTo>
                    <a:lnTo>
                      <a:pt x="736" y="500"/>
                    </a:lnTo>
                    <a:lnTo>
                      <a:pt x="663" y="295"/>
                    </a:lnTo>
                    <a:lnTo>
                      <a:pt x="609" y="201"/>
                    </a:lnTo>
                    <a:lnTo>
                      <a:pt x="542" y="124"/>
                    </a:lnTo>
                    <a:lnTo>
                      <a:pt x="462" y="63"/>
                    </a:lnTo>
                    <a:lnTo>
                      <a:pt x="383" y="18"/>
                    </a:lnTo>
                    <a:lnTo>
                      <a:pt x="344" y="6"/>
                    </a:lnTo>
                    <a:lnTo>
                      <a:pt x="302" y="0"/>
                    </a:lnTo>
                    <a:close/>
                  </a:path>
                </a:pathLst>
              </a:custGeom>
              <a:solidFill>
                <a:srgbClr val="CCFF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45" name="Google Shape;245;p7"/>
              <p:cNvSpPr/>
              <p:nvPr/>
            </p:nvSpPr>
            <p:spPr>
              <a:xfrm>
                <a:off x="12041187" y="4054475"/>
                <a:ext cx="993775" cy="714375"/>
              </a:xfrm>
              <a:custGeom>
                <a:avLst/>
                <a:gdLst/>
                <a:ahLst/>
                <a:cxnLst/>
                <a:rect l="0" t="0" r="0" b="0"/>
                <a:pathLst>
                  <a:path w="1877" h="1352" extrusionOk="0">
                    <a:moveTo>
                      <a:pt x="587" y="18"/>
                    </a:moveTo>
                    <a:lnTo>
                      <a:pt x="565" y="30"/>
                    </a:lnTo>
                    <a:lnTo>
                      <a:pt x="547" y="52"/>
                    </a:lnTo>
                    <a:lnTo>
                      <a:pt x="523" y="67"/>
                    </a:lnTo>
                    <a:lnTo>
                      <a:pt x="511" y="73"/>
                    </a:lnTo>
                    <a:lnTo>
                      <a:pt x="496" y="73"/>
                    </a:lnTo>
                    <a:lnTo>
                      <a:pt x="478" y="70"/>
                    </a:lnTo>
                    <a:lnTo>
                      <a:pt x="456" y="61"/>
                    </a:lnTo>
                    <a:lnTo>
                      <a:pt x="368" y="10"/>
                    </a:lnTo>
                    <a:lnTo>
                      <a:pt x="347" y="3"/>
                    </a:lnTo>
                    <a:lnTo>
                      <a:pt x="331" y="0"/>
                    </a:lnTo>
                    <a:lnTo>
                      <a:pt x="319" y="3"/>
                    </a:lnTo>
                    <a:lnTo>
                      <a:pt x="295" y="18"/>
                    </a:lnTo>
                    <a:lnTo>
                      <a:pt x="286" y="30"/>
                    </a:lnTo>
                    <a:lnTo>
                      <a:pt x="271" y="61"/>
                    </a:lnTo>
                    <a:lnTo>
                      <a:pt x="268" y="79"/>
                    </a:lnTo>
                    <a:lnTo>
                      <a:pt x="268" y="101"/>
                    </a:lnTo>
                    <a:lnTo>
                      <a:pt x="274" y="125"/>
                    </a:lnTo>
                    <a:lnTo>
                      <a:pt x="353" y="308"/>
                    </a:lnTo>
                    <a:lnTo>
                      <a:pt x="350" y="338"/>
                    </a:lnTo>
                    <a:lnTo>
                      <a:pt x="337" y="366"/>
                    </a:lnTo>
                    <a:lnTo>
                      <a:pt x="319" y="391"/>
                    </a:lnTo>
                    <a:lnTo>
                      <a:pt x="295" y="418"/>
                    </a:lnTo>
                    <a:lnTo>
                      <a:pt x="204" y="498"/>
                    </a:lnTo>
                    <a:lnTo>
                      <a:pt x="174" y="530"/>
                    </a:lnTo>
                    <a:lnTo>
                      <a:pt x="149" y="568"/>
                    </a:lnTo>
                    <a:lnTo>
                      <a:pt x="79" y="714"/>
                    </a:lnTo>
                    <a:lnTo>
                      <a:pt x="22" y="882"/>
                    </a:lnTo>
                    <a:lnTo>
                      <a:pt x="4" y="979"/>
                    </a:lnTo>
                    <a:lnTo>
                      <a:pt x="0" y="1022"/>
                    </a:lnTo>
                    <a:lnTo>
                      <a:pt x="6" y="1108"/>
                    </a:lnTo>
                    <a:lnTo>
                      <a:pt x="28" y="1184"/>
                    </a:lnTo>
                    <a:lnTo>
                      <a:pt x="46" y="1218"/>
                    </a:lnTo>
                    <a:lnTo>
                      <a:pt x="67" y="1248"/>
                    </a:lnTo>
                    <a:lnTo>
                      <a:pt x="95" y="1273"/>
                    </a:lnTo>
                    <a:lnTo>
                      <a:pt x="128" y="1293"/>
                    </a:lnTo>
                    <a:lnTo>
                      <a:pt x="164" y="1309"/>
                    </a:lnTo>
                    <a:lnTo>
                      <a:pt x="206" y="1321"/>
                    </a:lnTo>
                    <a:lnTo>
                      <a:pt x="356" y="1340"/>
                    </a:lnTo>
                    <a:lnTo>
                      <a:pt x="785" y="1352"/>
                    </a:lnTo>
                    <a:lnTo>
                      <a:pt x="1277" y="1319"/>
                    </a:lnTo>
                    <a:lnTo>
                      <a:pt x="1584" y="1260"/>
                    </a:lnTo>
                    <a:lnTo>
                      <a:pt x="1675" y="1230"/>
                    </a:lnTo>
                    <a:lnTo>
                      <a:pt x="1742" y="1193"/>
                    </a:lnTo>
                    <a:lnTo>
                      <a:pt x="1776" y="1163"/>
                    </a:lnTo>
                    <a:lnTo>
                      <a:pt x="1825" y="1092"/>
                    </a:lnTo>
                    <a:lnTo>
                      <a:pt x="1859" y="989"/>
                    </a:lnTo>
                    <a:lnTo>
                      <a:pt x="1877" y="876"/>
                    </a:lnTo>
                    <a:lnTo>
                      <a:pt x="1867" y="821"/>
                    </a:lnTo>
                    <a:lnTo>
                      <a:pt x="1855" y="803"/>
                    </a:lnTo>
                    <a:lnTo>
                      <a:pt x="1837" y="791"/>
                    </a:lnTo>
                    <a:lnTo>
                      <a:pt x="1810" y="787"/>
                    </a:lnTo>
                    <a:lnTo>
                      <a:pt x="1792" y="791"/>
                    </a:lnTo>
                    <a:lnTo>
                      <a:pt x="1675" y="839"/>
                    </a:lnTo>
                    <a:lnTo>
                      <a:pt x="1417" y="971"/>
                    </a:lnTo>
                    <a:lnTo>
                      <a:pt x="1092" y="1084"/>
                    </a:lnTo>
                    <a:lnTo>
                      <a:pt x="812" y="1163"/>
                    </a:lnTo>
                    <a:lnTo>
                      <a:pt x="581" y="1196"/>
                    </a:lnTo>
                    <a:lnTo>
                      <a:pt x="450" y="1193"/>
                    </a:lnTo>
                    <a:lnTo>
                      <a:pt x="335" y="1172"/>
                    </a:lnTo>
                    <a:lnTo>
                      <a:pt x="286" y="1157"/>
                    </a:lnTo>
                    <a:lnTo>
                      <a:pt x="246" y="1139"/>
                    </a:lnTo>
                    <a:lnTo>
                      <a:pt x="214" y="1117"/>
                    </a:lnTo>
                    <a:lnTo>
                      <a:pt x="188" y="1090"/>
                    </a:lnTo>
                    <a:lnTo>
                      <a:pt x="170" y="1056"/>
                    </a:lnTo>
                    <a:lnTo>
                      <a:pt x="161" y="1019"/>
                    </a:lnTo>
                    <a:lnTo>
                      <a:pt x="158" y="979"/>
                    </a:lnTo>
                    <a:lnTo>
                      <a:pt x="167" y="894"/>
                    </a:lnTo>
                    <a:lnTo>
                      <a:pt x="194" y="815"/>
                    </a:lnTo>
                    <a:lnTo>
                      <a:pt x="246" y="732"/>
                    </a:lnTo>
                    <a:lnTo>
                      <a:pt x="362" y="607"/>
                    </a:lnTo>
                    <a:lnTo>
                      <a:pt x="444" y="544"/>
                    </a:lnTo>
                    <a:lnTo>
                      <a:pt x="478" y="522"/>
                    </a:lnTo>
                    <a:lnTo>
                      <a:pt x="508" y="510"/>
                    </a:lnTo>
                    <a:lnTo>
                      <a:pt x="572" y="512"/>
                    </a:lnTo>
                    <a:lnTo>
                      <a:pt x="660" y="540"/>
                    </a:lnTo>
                    <a:lnTo>
                      <a:pt x="715" y="550"/>
                    </a:lnTo>
                    <a:lnTo>
                      <a:pt x="827" y="540"/>
                    </a:lnTo>
                    <a:lnTo>
                      <a:pt x="876" y="528"/>
                    </a:lnTo>
                    <a:lnTo>
                      <a:pt x="916" y="504"/>
                    </a:lnTo>
                    <a:lnTo>
                      <a:pt x="931" y="485"/>
                    </a:lnTo>
                    <a:lnTo>
                      <a:pt x="940" y="464"/>
                    </a:lnTo>
                    <a:lnTo>
                      <a:pt x="955" y="412"/>
                    </a:lnTo>
                    <a:lnTo>
                      <a:pt x="961" y="360"/>
                    </a:lnTo>
                    <a:lnTo>
                      <a:pt x="961" y="320"/>
                    </a:lnTo>
                    <a:lnTo>
                      <a:pt x="955" y="290"/>
                    </a:lnTo>
                    <a:lnTo>
                      <a:pt x="943" y="265"/>
                    </a:lnTo>
                    <a:lnTo>
                      <a:pt x="928" y="251"/>
                    </a:lnTo>
                    <a:lnTo>
                      <a:pt x="916" y="247"/>
                    </a:lnTo>
                    <a:lnTo>
                      <a:pt x="906" y="247"/>
                    </a:lnTo>
                    <a:lnTo>
                      <a:pt x="894" y="253"/>
                    </a:lnTo>
                    <a:lnTo>
                      <a:pt x="886" y="265"/>
                    </a:lnTo>
                    <a:lnTo>
                      <a:pt x="870" y="281"/>
                    </a:lnTo>
                    <a:lnTo>
                      <a:pt x="858" y="299"/>
                    </a:lnTo>
                    <a:lnTo>
                      <a:pt x="812" y="348"/>
                    </a:lnTo>
                    <a:lnTo>
                      <a:pt x="797" y="358"/>
                    </a:lnTo>
                    <a:lnTo>
                      <a:pt x="761" y="370"/>
                    </a:lnTo>
                    <a:lnTo>
                      <a:pt x="672" y="370"/>
                    </a:lnTo>
                    <a:lnTo>
                      <a:pt x="658" y="366"/>
                    </a:lnTo>
                    <a:lnTo>
                      <a:pt x="642" y="358"/>
                    </a:lnTo>
                    <a:lnTo>
                      <a:pt x="624" y="330"/>
                    </a:lnTo>
                    <a:lnTo>
                      <a:pt x="614" y="290"/>
                    </a:lnTo>
                    <a:lnTo>
                      <a:pt x="611" y="226"/>
                    </a:lnTo>
                    <a:lnTo>
                      <a:pt x="614" y="210"/>
                    </a:lnTo>
                    <a:lnTo>
                      <a:pt x="620" y="198"/>
                    </a:lnTo>
                    <a:lnTo>
                      <a:pt x="632" y="186"/>
                    </a:lnTo>
                    <a:lnTo>
                      <a:pt x="690" y="150"/>
                    </a:lnTo>
                    <a:lnTo>
                      <a:pt x="700" y="141"/>
                    </a:lnTo>
                    <a:lnTo>
                      <a:pt x="706" y="129"/>
                    </a:lnTo>
                    <a:lnTo>
                      <a:pt x="709" y="103"/>
                    </a:lnTo>
                    <a:lnTo>
                      <a:pt x="703" y="73"/>
                    </a:lnTo>
                    <a:lnTo>
                      <a:pt x="694" y="46"/>
                    </a:lnTo>
                    <a:lnTo>
                      <a:pt x="688" y="36"/>
                    </a:lnTo>
                    <a:lnTo>
                      <a:pt x="678" y="28"/>
                    </a:lnTo>
                    <a:lnTo>
                      <a:pt x="660" y="18"/>
                    </a:lnTo>
                    <a:lnTo>
                      <a:pt x="636" y="12"/>
                    </a:lnTo>
                    <a:lnTo>
                      <a:pt x="611" y="12"/>
                    </a:lnTo>
                    <a:lnTo>
                      <a:pt x="587" y="18"/>
                    </a:lnTo>
                    <a:close/>
                  </a:path>
                </a:pathLst>
              </a:custGeom>
              <a:solidFill>
                <a:srgbClr val="CCFF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46" name="Google Shape;246;p7"/>
              <p:cNvSpPr/>
              <p:nvPr/>
            </p:nvSpPr>
            <p:spPr>
              <a:xfrm>
                <a:off x="12790487" y="3673475"/>
                <a:ext cx="831850" cy="700087"/>
              </a:xfrm>
              <a:custGeom>
                <a:avLst/>
                <a:gdLst/>
                <a:ahLst/>
                <a:cxnLst/>
                <a:rect l="0" t="0" r="0" b="0"/>
                <a:pathLst>
                  <a:path w="1572" h="1325" extrusionOk="0">
                    <a:moveTo>
                      <a:pt x="75" y="262"/>
                    </a:moveTo>
                    <a:lnTo>
                      <a:pt x="51" y="271"/>
                    </a:lnTo>
                    <a:lnTo>
                      <a:pt x="30" y="289"/>
                    </a:lnTo>
                    <a:lnTo>
                      <a:pt x="20" y="301"/>
                    </a:lnTo>
                    <a:lnTo>
                      <a:pt x="2" y="360"/>
                    </a:lnTo>
                    <a:lnTo>
                      <a:pt x="0" y="421"/>
                    </a:lnTo>
                    <a:lnTo>
                      <a:pt x="2" y="436"/>
                    </a:lnTo>
                    <a:lnTo>
                      <a:pt x="8" y="451"/>
                    </a:lnTo>
                    <a:lnTo>
                      <a:pt x="48" y="497"/>
                    </a:lnTo>
                    <a:lnTo>
                      <a:pt x="78" y="522"/>
                    </a:lnTo>
                    <a:lnTo>
                      <a:pt x="111" y="537"/>
                    </a:lnTo>
                    <a:lnTo>
                      <a:pt x="127" y="540"/>
                    </a:lnTo>
                    <a:lnTo>
                      <a:pt x="143" y="540"/>
                    </a:lnTo>
                    <a:lnTo>
                      <a:pt x="176" y="537"/>
                    </a:lnTo>
                    <a:lnTo>
                      <a:pt x="209" y="528"/>
                    </a:lnTo>
                    <a:lnTo>
                      <a:pt x="240" y="528"/>
                    </a:lnTo>
                    <a:lnTo>
                      <a:pt x="303" y="543"/>
                    </a:lnTo>
                    <a:lnTo>
                      <a:pt x="331" y="558"/>
                    </a:lnTo>
                    <a:lnTo>
                      <a:pt x="339" y="564"/>
                    </a:lnTo>
                    <a:lnTo>
                      <a:pt x="349" y="574"/>
                    </a:lnTo>
                    <a:lnTo>
                      <a:pt x="359" y="589"/>
                    </a:lnTo>
                    <a:lnTo>
                      <a:pt x="361" y="607"/>
                    </a:lnTo>
                    <a:lnTo>
                      <a:pt x="361" y="637"/>
                    </a:lnTo>
                    <a:lnTo>
                      <a:pt x="359" y="657"/>
                    </a:lnTo>
                    <a:lnTo>
                      <a:pt x="359" y="683"/>
                    </a:lnTo>
                    <a:lnTo>
                      <a:pt x="313" y="971"/>
                    </a:lnTo>
                    <a:lnTo>
                      <a:pt x="313" y="1016"/>
                    </a:lnTo>
                    <a:lnTo>
                      <a:pt x="321" y="1058"/>
                    </a:lnTo>
                    <a:lnTo>
                      <a:pt x="337" y="1096"/>
                    </a:lnTo>
                    <a:lnTo>
                      <a:pt x="383" y="1165"/>
                    </a:lnTo>
                    <a:lnTo>
                      <a:pt x="444" y="1224"/>
                    </a:lnTo>
                    <a:lnTo>
                      <a:pt x="519" y="1270"/>
                    </a:lnTo>
                    <a:lnTo>
                      <a:pt x="605" y="1303"/>
                    </a:lnTo>
                    <a:lnTo>
                      <a:pt x="763" y="1325"/>
                    </a:lnTo>
                    <a:lnTo>
                      <a:pt x="933" y="1306"/>
                    </a:lnTo>
                    <a:lnTo>
                      <a:pt x="1043" y="1264"/>
                    </a:lnTo>
                    <a:lnTo>
                      <a:pt x="1155" y="1193"/>
                    </a:lnTo>
                    <a:lnTo>
                      <a:pt x="1265" y="1104"/>
                    </a:lnTo>
                    <a:lnTo>
                      <a:pt x="1398" y="958"/>
                    </a:lnTo>
                    <a:lnTo>
                      <a:pt x="1431" y="906"/>
                    </a:lnTo>
                    <a:lnTo>
                      <a:pt x="1487" y="793"/>
                    </a:lnTo>
                    <a:lnTo>
                      <a:pt x="1554" y="562"/>
                    </a:lnTo>
                    <a:lnTo>
                      <a:pt x="1572" y="415"/>
                    </a:lnTo>
                    <a:lnTo>
                      <a:pt x="1566" y="327"/>
                    </a:lnTo>
                    <a:lnTo>
                      <a:pt x="1550" y="247"/>
                    </a:lnTo>
                    <a:lnTo>
                      <a:pt x="1526" y="180"/>
                    </a:lnTo>
                    <a:lnTo>
                      <a:pt x="1493" y="125"/>
                    </a:lnTo>
                    <a:lnTo>
                      <a:pt x="1447" y="82"/>
                    </a:lnTo>
                    <a:lnTo>
                      <a:pt x="1392" y="48"/>
                    </a:lnTo>
                    <a:lnTo>
                      <a:pt x="1304" y="15"/>
                    </a:lnTo>
                    <a:lnTo>
                      <a:pt x="1195" y="0"/>
                    </a:lnTo>
                    <a:lnTo>
                      <a:pt x="1043" y="6"/>
                    </a:lnTo>
                    <a:lnTo>
                      <a:pt x="894" y="42"/>
                    </a:lnTo>
                    <a:lnTo>
                      <a:pt x="789" y="88"/>
                    </a:lnTo>
                    <a:lnTo>
                      <a:pt x="735" y="125"/>
                    </a:lnTo>
                    <a:lnTo>
                      <a:pt x="711" y="149"/>
                    </a:lnTo>
                    <a:lnTo>
                      <a:pt x="638" y="250"/>
                    </a:lnTo>
                    <a:lnTo>
                      <a:pt x="595" y="289"/>
                    </a:lnTo>
                    <a:lnTo>
                      <a:pt x="492" y="345"/>
                    </a:lnTo>
                    <a:lnTo>
                      <a:pt x="434" y="360"/>
                    </a:lnTo>
                    <a:lnTo>
                      <a:pt x="377" y="363"/>
                    </a:lnTo>
                    <a:lnTo>
                      <a:pt x="315" y="348"/>
                    </a:lnTo>
                    <a:lnTo>
                      <a:pt x="254" y="317"/>
                    </a:lnTo>
                    <a:lnTo>
                      <a:pt x="228" y="299"/>
                    </a:lnTo>
                    <a:lnTo>
                      <a:pt x="149" y="262"/>
                    </a:lnTo>
                    <a:lnTo>
                      <a:pt x="109" y="256"/>
                    </a:lnTo>
                    <a:lnTo>
                      <a:pt x="75" y="262"/>
                    </a:lnTo>
                    <a:close/>
                  </a:path>
                </a:pathLst>
              </a:custGeom>
              <a:solidFill>
                <a:srgbClr val="CCFF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47" name="Google Shape;247;p7"/>
              <p:cNvSpPr/>
              <p:nvPr/>
            </p:nvSpPr>
            <p:spPr>
              <a:xfrm>
                <a:off x="12118975" y="3935412"/>
                <a:ext cx="358775" cy="325437"/>
              </a:xfrm>
              <a:custGeom>
                <a:avLst/>
                <a:gdLst/>
                <a:ahLst/>
                <a:cxnLst/>
                <a:rect l="0" t="0" r="0" b="0"/>
                <a:pathLst>
                  <a:path w="678" h="614" extrusionOk="0">
                    <a:moveTo>
                      <a:pt x="678" y="553"/>
                    </a:moveTo>
                    <a:lnTo>
                      <a:pt x="678" y="525"/>
                    </a:lnTo>
                    <a:lnTo>
                      <a:pt x="672" y="510"/>
                    </a:lnTo>
                    <a:lnTo>
                      <a:pt x="660" y="488"/>
                    </a:lnTo>
                    <a:lnTo>
                      <a:pt x="560" y="364"/>
                    </a:lnTo>
                    <a:lnTo>
                      <a:pt x="234" y="46"/>
                    </a:lnTo>
                    <a:lnTo>
                      <a:pt x="177" y="12"/>
                    </a:lnTo>
                    <a:lnTo>
                      <a:pt x="149" y="4"/>
                    </a:lnTo>
                    <a:lnTo>
                      <a:pt x="122" y="0"/>
                    </a:lnTo>
                    <a:lnTo>
                      <a:pt x="94" y="0"/>
                    </a:lnTo>
                    <a:lnTo>
                      <a:pt x="46" y="12"/>
                    </a:lnTo>
                    <a:lnTo>
                      <a:pt x="24" y="22"/>
                    </a:lnTo>
                    <a:lnTo>
                      <a:pt x="3" y="40"/>
                    </a:lnTo>
                    <a:lnTo>
                      <a:pt x="0" y="49"/>
                    </a:lnTo>
                    <a:lnTo>
                      <a:pt x="3" y="61"/>
                    </a:lnTo>
                    <a:lnTo>
                      <a:pt x="9" y="73"/>
                    </a:lnTo>
                    <a:lnTo>
                      <a:pt x="21" y="89"/>
                    </a:lnTo>
                    <a:lnTo>
                      <a:pt x="52" y="122"/>
                    </a:lnTo>
                    <a:lnTo>
                      <a:pt x="119" y="180"/>
                    </a:lnTo>
                    <a:lnTo>
                      <a:pt x="328" y="314"/>
                    </a:lnTo>
                    <a:lnTo>
                      <a:pt x="387" y="373"/>
                    </a:lnTo>
                    <a:lnTo>
                      <a:pt x="532" y="581"/>
                    </a:lnTo>
                    <a:lnTo>
                      <a:pt x="550" y="599"/>
                    </a:lnTo>
                    <a:lnTo>
                      <a:pt x="569" y="611"/>
                    </a:lnTo>
                    <a:lnTo>
                      <a:pt x="584" y="614"/>
                    </a:lnTo>
                    <a:lnTo>
                      <a:pt x="599" y="614"/>
                    </a:lnTo>
                    <a:lnTo>
                      <a:pt x="651" y="581"/>
                    </a:lnTo>
                    <a:lnTo>
                      <a:pt x="666" y="567"/>
                    </a:lnTo>
                    <a:lnTo>
                      <a:pt x="678" y="553"/>
                    </a:lnTo>
                    <a:close/>
                  </a:path>
                </a:pathLst>
              </a:custGeom>
              <a:solidFill>
                <a:srgbClr val="FFCC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48" name="Google Shape;248;p7"/>
              <p:cNvSpPr/>
              <p:nvPr/>
            </p:nvSpPr>
            <p:spPr>
              <a:xfrm>
                <a:off x="9459912" y="4373562"/>
                <a:ext cx="650875" cy="1009650"/>
              </a:xfrm>
              <a:custGeom>
                <a:avLst/>
                <a:gdLst/>
                <a:ahLst/>
                <a:cxnLst/>
                <a:rect l="0" t="0" r="0" b="0"/>
                <a:pathLst>
                  <a:path w="1229" h="1906" extrusionOk="0">
                    <a:moveTo>
                      <a:pt x="1159" y="6"/>
                    </a:moveTo>
                    <a:lnTo>
                      <a:pt x="1132" y="0"/>
                    </a:lnTo>
                    <a:lnTo>
                      <a:pt x="1114" y="0"/>
                    </a:lnTo>
                    <a:lnTo>
                      <a:pt x="788" y="115"/>
                    </a:lnTo>
                    <a:lnTo>
                      <a:pt x="311" y="320"/>
                    </a:lnTo>
                    <a:lnTo>
                      <a:pt x="168" y="402"/>
                    </a:lnTo>
                    <a:lnTo>
                      <a:pt x="109" y="457"/>
                    </a:lnTo>
                    <a:lnTo>
                      <a:pt x="58" y="530"/>
                    </a:lnTo>
                    <a:lnTo>
                      <a:pt x="22" y="643"/>
                    </a:lnTo>
                    <a:lnTo>
                      <a:pt x="0" y="842"/>
                    </a:lnTo>
                    <a:lnTo>
                      <a:pt x="12" y="921"/>
                    </a:lnTo>
                    <a:lnTo>
                      <a:pt x="24" y="963"/>
                    </a:lnTo>
                    <a:lnTo>
                      <a:pt x="73" y="1052"/>
                    </a:lnTo>
                    <a:lnTo>
                      <a:pt x="113" y="1101"/>
                    </a:lnTo>
                    <a:lnTo>
                      <a:pt x="650" y="1550"/>
                    </a:lnTo>
                    <a:lnTo>
                      <a:pt x="872" y="1763"/>
                    </a:lnTo>
                    <a:lnTo>
                      <a:pt x="949" y="1821"/>
                    </a:lnTo>
                    <a:lnTo>
                      <a:pt x="1056" y="1882"/>
                    </a:lnTo>
                    <a:lnTo>
                      <a:pt x="1114" y="1904"/>
                    </a:lnTo>
                    <a:lnTo>
                      <a:pt x="1138" y="1906"/>
                    </a:lnTo>
                    <a:lnTo>
                      <a:pt x="1159" y="1904"/>
                    </a:lnTo>
                    <a:lnTo>
                      <a:pt x="1177" y="1894"/>
                    </a:lnTo>
                    <a:lnTo>
                      <a:pt x="1201" y="1855"/>
                    </a:lnTo>
                    <a:lnTo>
                      <a:pt x="1211" y="1827"/>
                    </a:lnTo>
                    <a:lnTo>
                      <a:pt x="1229" y="1592"/>
                    </a:lnTo>
                    <a:lnTo>
                      <a:pt x="1223" y="1510"/>
                    </a:lnTo>
                    <a:lnTo>
                      <a:pt x="1213" y="1473"/>
                    </a:lnTo>
                    <a:lnTo>
                      <a:pt x="1199" y="1443"/>
                    </a:lnTo>
                    <a:lnTo>
                      <a:pt x="1177" y="1418"/>
                    </a:lnTo>
                    <a:lnTo>
                      <a:pt x="1165" y="1410"/>
                    </a:lnTo>
                    <a:lnTo>
                      <a:pt x="1150" y="1406"/>
                    </a:lnTo>
                    <a:lnTo>
                      <a:pt x="1114" y="1404"/>
                    </a:lnTo>
                    <a:lnTo>
                      <a:pt x="934" y="1422"/>
                    </a:lnTo>
                    <a:lnTo>
                      <a:pt x="882" y="1416"/>
                    </a:lnTo>
                    <a:lnTo>
                      <a:pt x="854" y="1410"/>
                    </a:lnTo>
                    <a:lnTo>
                      <a:pt x="715" y="1336"/>
                    </a:lnTo>
                    <a:lnTo>
                      <a:pt x="262" y="985"/>
                    </a:lnTo>
                    <a:lnTo>
                      <a:pt x="226" y="945"/>
                    </a:lnTo>
                    <a:lnTo>
                      <a:pt x="200" y="902"/>
                    </a:lnTo>
                    <a:lnTo>
                      <a:pt x="192" y="878"/>
                    </a:lnTo>
                    <a:lnTo>
                      <a:pt x="176" y="789"/>
                    </a:lnTo>
                    <a:lnTo>
                      <a:pt x="186" y="726"/>
                    </a:lnTo>
                    <a:lnTo>
                      <a:pt x="206" y="661"/>
                    </a:lnTo>
                    <a:lnTo>
                      <a:pt x="228" y="631"/>
                    </a:lnTo>
                    <a:lnTo>
                      <a:pt x="286" y="573"/>
                    </a:lnTo>
                    <a:lnTo>
                      <a:pt x="404" y="491"/>
                    </a:lnTo>
                    <a:lnTo>
                      <a:pt x="547" y="429"/>
                    </a:lnTo>
                    <a:lnTo>
                      <a:pt x="660" y="408"/>
                    </a:lnTo>
                    <a:lnTo>
                      <a:pt x="854" y="402"/>
                    </a:lnTo>
                    <a:lnTo>
                      <a:pt x="967" y="390"/>
                    </a:lnTo>
                    <a:lnTo>
                      <a:pt x="1013" y="374"/>
                    </a:lnTo>
                    <a:lnTo>
                      <a:pt x="1049" y="356"/>
                    </a:lnTo>
                    <a:lnTo>
                      <a:pt x="1080" y="332"/>
                    </a:lnTo>
                    <a:lnTo>
                      <a:pt x="1108" y="305"/>
                    </a:lnTo>
                    <a:lnTo>
                      <a:pt x="1147" y="243"/>
                    </a:lnTo>
                    <a:lnTo>
                      <a:pt x="1171" y="188"/>
                    </a:lnTo>
                    <a:lnTo>
                      <a:pt x="1189" y="115"/>
                    </a:lnTo>
                    <a:lnTo>
                      <a:pt x="1193" y="87"/>
                    </a:lnTo>
                    <a:lnTo>
                      <a:pt x="1193" y="60"/>
                    </a:lnTo>
                    <a:lnTo>
                      <a:pt x="1186" y="36"/>
                    </a:lnTo>
                    <a:lnTo>
                      <a:pt x="1177" y="18"/>
                    </a:lnTo>
                    <a:lnTo>
                      <a:pt x="1159" y="6"/>
                    </a:lnTo>
                    <a:close/>
                  </a:path>
                </a:pathLst>
              </a:custGeom>
              <a:solidFill>
                <a:srgbClr val="FFFF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49" name="Google Shape;249;p7"/>
              <p:cNvSpPr/>
              <p:nvPr/>
            </p:nvSpPr>
            <p:spPr>
              <a:xfrm>
                <a:off x="10333037" y="3778250"/>
                <a:ext cx="987425" cy="828675"/>
              </a:xfrm>
              <a:custGeom>
                <a:avLst/>
                <a:gdLst/>
                <a:ahLst/>
                <a:cxnLst/>
                <a:rect l="0" t="0" r="0" b="0"/>
                <a:pathLst>
                  <a:path w="1865" h="1568" extrusionOk="0">
                    <a:moveTo>
                      <a:pt x="1065" y="0"/>
                    </a:moveTo>
                    <a:lnTo>
                      <a:pt x="1050" y="4"/>
                    </a:lnTo>
                    <a:lnTo>
                      <a:pt x="858" y="103"/>
                    </a:lnTo>
                    <a:lnTo>
                      <a:pt x="390" y="449"/>
                    </a:lnTo>
                    <a:lnTo>
                      <a:pt x="95" y="726"/>
                    </a:lnTo>
                    <a:lnTo>
                      <a:pt x="43" y="791"/>
                    </a:lnTo>
                    <a:lnTo>
                      <a:pt x="12" y="846"/>
                    </a:lnTo>
                    <a:lnTo>
                      <a:pt x="4" y="866"/>
                    </a:lnTo>
                    <a:lnTo>
                      <a:pt x="0" y="882"/>
                    </a:lnTo>
                    <a:lnTo>
                      <a:pt x="4" y="898"/>
                    </a:lnTo>
                    <a:lnTo>
                      <a:pt x="10" y="910"/>
                    </a:lnTo>
                    <a:lnTo>
                      <a:pt x="18" y="922"/>
                    </a:lnTo>
                    <a:lnTo>
                      <a:pt x="37" y="934"/>
                    </a:lnTo>
                    <a:lnTo>
                      <a:pt x="58" y="953"/>
                    </a:lnTo>
                    <a:lnTo>
                      <a:pt x="505" y="1248"/>
                    </a:lnTo>
                    <a:lnTo>
                      <a:pt x="721" y="1462"/>
                    </a:lnTo>
                    <a:lnTo>
                      <a:pt x="825" y="1550"/>
                    </a:lnTo>
                    <a:lnTo>
                      <a:pt x="849" y="1562"/>
                    </a:lnTo>
                    <a:lnTo>
                      <a:pt x="868" y="1568"/>
                    </a:lnTo>
                    <a:lnTo>
                      <a:pt x="882" y="1568"/>
                    </a:lnTo>
                    <a:lnTo>
                      <a:pt x="894" y="1562"/>
                    </a:lnTo>
                    <a:lnTo>
                      <a:pt x="1007" y="1453"/>
                    </a:lnTo>
                    <a:lnTo>
                      <a:pt x="1344" y="1084"/>
                    </a:lnTo>
                    <a:lnTo>
                      <a:pt x="1792" y="708"/>
                    </a:lnTo>
                    <a:lnTo>
                      <a:pt x="1834" y="663"/>
                    </a:lnTo>
                    <a:lnTo>
                      <a:pt x="1843" y="647"/>
                    </a:lnTo>
                    <a:lnTo>
                      <a:pt x="1847" y="639"/>
                    </a:lnTo>
                    <a:lnTo>
                      <a:pt x="1849" y="629"/>
                    </a:lnTo>
                    <a:lnTo>
                      <a:pt x="1847" y="619"/>
                    </a:lnTo>
                    <a:lnTo>
                      <a:pt x="1847" y="599"/>
                    </a:lnTo>
                    <a:lnTo>
                      <a:pt x="1849" y="586"/>
                    </a:lnTo>
                    <a:lnTo>
                      <a:pt x="1855" y="577"/>
                    </a:lnTo>
                    <a:lnTo>
                      <a:pt x="1865" y="546"/>
                    </a:lnTo>
                    <a:lnTo>
                      <a:pt x="1861" y="534"/>
                    </a:lnTo>
                    <a:lnTo>
                      <a:pt x="1853" y="519"/>
                    </a:lnTo>
                    <a:lnTo>
                      <a:pt x="1837" y="498"/>
                    </a:lnTo>
                    <a:lnTo>
                      <a:pt x="1631" y="297"/>
                    </a:lnTo>
                    <a:lnTo>
                      <a:pt x="1500" y="202"/>
                    </a:lnTo>
                    <a:lnTo>
                      <a:pt x="1396" y="144"/>
                    </a:lnTo>
                    <a:lnTo>
                      <a:pt x="1090" y="4"/>
                    </a:lnTo>
                    <a:lnTo>
                      <a:pt x="1077" y="0"/>
                    </a:lnTo>
                    <a:lnTo>
                      <a:pt x="1065" y="0"/>
                    </a:lnTo>
                    <a:close/>
                  </a:path>
                </a:pathLst>
              </a:custGeom>
              <a:solidFill>
                <a:srgbClr val="B2B2B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50" name="Google Shape;250;p7"/>
              <p:cNvSpPr/>
              <p:nvPr/>
            </p:nvSpPr>
            <p:spPr>
              <a:xfrm>
                <a:off x="10377487" y="3819525"/>
                <a:ext cx="914400" cy="749300"/>
              </a:xfrm>
              <a:custGeom>
                <a:avLst/>
                <a:gdLst/>
                <a:ahLst/>
                <a:cxnLst/>
                <a:rect l="0" t="0" r="0" b="0"/>
                <a:pathLst>
                  <a:path w="1727" h="1416" extrusionOk="0">
                    <a:moveTo>
                      <a:pt x="361" y="413"/>
                    </a:moveTo>
                    <a:lnTo>
                      <a:pt x="268" y="492"/>
                    </a:lnTo>
                    <a:lnTo>
                      <a:pt x="109" y="645"/>
                    </a:lnTo>
                    <a:lnTo>
                      <a:pt x="48" y="712"/>
                    </a:lnTo>
                    <a:lnTo>
                      <a:pt x="12" y="767"/>
                    </a:lnTo>
                    <a:lnTo>
                      <a:pt x="2" y="785"/>
                    </a:lnTo>
                    <a:lnTo>
                      <a:pt x="0" y="793"/>
                    </a:lnTo>
                    <a:lnTo>
                      <a:pt x="0" y="803"/>
                    </a:lnTo>
                    <a:lnTo>
                      <a:pt x="8" y="807"/>
                    </a:lnTo>
                    <a:lnTo>
                      <a:pt x="18" y="813"/>
                    </a:lnTo>
                    <a:lnTo>
                      <a:pt x="36" y="819"/>
                    </a:lnTo>
                    <a:lnTo>
                      <a:pt x="58" y="831"/>
                    </a:lnTo>
                    <a:lnTo>
                      <a:pt x="440" y="1105"/>
                    </a:lnTo>
                    <a:lnTo>
                      <a:pt x="571" y="1222"/>
                    </a:lnTo>
                    <a:lnTo>
                      <a:pt x="686" y="1349"/>
                    </a:lnTo>
                    <a:lnTo>
                      <a:pt x="772" y="1414"/>
                    </a:lnTo>
                    <a:lnTo>
                      <a:pt x="787" y="1416"/>
                    </a:lnTo>
                    <a:lnTo>
                      <a:pt x="815" y="1416"/>
                    </a:lnTo>
                    <a:lnTo>
                      <a:pt x="839" y="1408"/>
                    </a:lnTo>
                    <a:lnTo>
                      <a:pt x="860" y="1389"/>
                    </a:lnTo>
                    <a:lnTo>
                      <a:pt x="942" y="1267"/>
                    </a:lnTo>
                    <a:lnTo>
                      <a:pt x="1289" y="867"/>
                    </a:lnTo>
                    <a:lnTo>
                      <a:pt x="1679" y="560"/>
                    </a:lnTo>
                    <a:lnTo>
                      <a:pt x="1721" y="510"/>
                    </a:lnTo>
                    <a:lnTo>
                      <a:pt x="1727" y="501"/>
                    </a:lnTo>
                    <a:lnTo>
                      <a:pt x="1727" y="495"/>
                    </a:lnTo>
                    <a:lnTo>
                      <a:pt x="1724" y="489"/>
                    </a:lnTo>
                    <a:lnTo>
                      <a:pt x="1715" y="483"/>
                    </a:lnTo>
                    <a:lnTo>
                      <a:pt x="1703" y="471"/>
                    </a:lnTo>
                    <a:lnTo>
                      <a:pt x="1675" y="434"/>
                    </a:lnTo>
                    <a:lnTo>
                      <a:pt x="1600" y="354"/>
                    </a:lnTo>
                    <a:lnTo>
                      <a:pt x="1463" y="245"/>
                    </a:lnTo>
                    <a:lnTo>
                      <a:pt x="1150" y="71"/>
                    </a:lnTo>
                    <a:lnTo>
                      <a:pt x="1021" y="0"/>
                    </a:lnTo>
                    <a:lnTo>
                      <a:pt x="985" y="0"/>
                    </a:lnTo>
                    <a:lnTo>
                      <a:pt x="934" y="16"/>
                    </a:lnTo>
                    <a:lnTo>
                      <a:pt x="869" y="50"/>
                    </a:lnTo>
                    <a:lnTo>
                      <a:pt x="361" y="413"/>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51" name="Google Shape;251;p7"/>
              <p:cNvSpPr/>
              <p:nvPr/>
            </p:nvSpPr>
            <p:spPr>
              <a:xfrm>
                <a:off x="10326687" y="5014912"/>
                <a:ext cx="790575" cy="935037"/>
              </a:xfrm>
              <a:custGeom>
                <a:avLst/>
                <a:gdLst/>
                <a:ahLst/>
                <a:cxnLst/>
                <a:rect l="0" t="0" r="0" b="0"/>
                <a:pathLst>
                  <a:path w="1495" h="1768" extrusionOk="0">
                    <a:moveTo>
                      <a:pt x="541" y="6"/>
                    </a:moveTo>
                    <a:lnTo>
                      <a:pt x="410" y="46"/>
                    </a:lnTo>
                    <a:lnTo>
                      <a:pt x="365" y="65"/>
                    </a:lnTo>
                    <a:lnTo>
                      <a:pt x="161" y="180"/>
                    </a:lnTo>
                    <a:lnTo>
                      <a:pt x="75" y="254"/>
                    </a:lnTo>
                    <a:lnTo>
                      <a:pt x="45" y="293"/>
                    </a:lnTo>
                    <a:lnTo>
                      <a:pt x="24" y="336"/>
                    </a:lnTo>
                    <a:lnTo>
                      <a:pt x="2" y="441"/>
                    </a:lnTo>
                    <a:lnTo>
                      <a:pt x="0" y="547"/>
                    </a:lnTo>
                    <a:lnTo>
                      <a:pt x="26" y="708"/>
                    </a:lnTo>
                    <a:lnTo>
                      <a:pt x="39" y="739"/>
                    </a:lnTo>
                    <a:lnTo>
                      <a:pt x="54" y="763"/>
                    </a:lnTo>
                    <a:lnTo>
                      <a:pt x="91" y="797"/>
                    </a:lnTo>
                    <a:lnTo>
                      <a:pt x="111" y="809"/>
                    </a:lnTo>
                    <a:lnTo>
                      <a:pt x="133" y="815"/>
                    </a:lnTo>
                    <a:lnTo>
                      <a:pt x="155" y="815"/>
                    </a:lnTo>
                    <a:lnTo>
                      <a:pt x="176" y="809"/>
                    </a:lnTo>
                    <a:lnTo>
                      <a:pt x="200" y="795"/>
                    </a:lnTo>
                    <a:lnTo>
                      <a:pt x="224" y="773"/>
                    </a:lnTo>
                    <a:lnTo>
                      <a:pt x="327" y="663"/>
                    </a:lnTo>
                    <a:lnTo>
                      <a:pt x="501" y="540"/>
                    </a:lnTo>
                    <a:lnTo>
                      <a:pt x="549" y="516"/>
                    </a:lnTo>
                    <a:lnTo>
                      <a:pt x="565" y="514"/>
                    </a:lnTo>
                    <a:lnTo>
                      <a:pt x="577" y="514"/>
                    </a:lnTo>
                    <a:lnTo>
                      <a:pt x="583" y="520"/>
                    </a:lnTo>
                    <a:lnTo>
                      <a:pt x="587" y="528"/>
                    </a:lnTo>
                    <a:lnTo>
                      <a:pt x="583" y="540"/>
                    </a:lnTo>
                    <a:lnTo>
                      <a:pt x="510" y="1426"/>
                    </a:lnTo>
                    <a:lnTo>
                      <a:pt x="507" y="1596"/>
                    </a:lnTo>
                    <a:lnTo>
                      <a:pt x="504" y="1661"/>
                    </a:lnTo>
                    <a:lnTo>
                      <a:pt x="516" y="1712"/>
                    </a:lnTo>
                    <a:lnTo>
                      <a:pt x="543" y="1746"/>
                    </a:lnTo>
                    <a:lnTo>
                      <a:pt x="565" y="1758"/>
                    </a:lnTo>
                    <a:lnTo>
                      <a:pt x="587" y="1764"/>
                    </a:lnTo>
                    <a:lnTo>
                      <a:pt x="613" y="1768"/>
                    </a:lnTo>
                    <a:lnTo>
                      <a:pt x="641" y="1768"/>
                    </a:lnTo>
                    <a:lnTo>
                      <a:pt x="705" y="1752"/>
                    </a:lnTo>
                    <a:lnTo>
                      <a:pt x="775" y="1722"/>
                    </a:lnTo>
                    <a:lnTo>
                      <a:pt x="1049" y="1517"/>
                    </a:lnTo>
                    <a:lnTo>
                      <a:pt x="1140" y="1475"/>
                    </a:lnTo>
                    <a:lnTo>
                      <a:pt x="1386" y="1416"/>
                    </a:lnTo>
                    <a:lnTo>
                      <a:pt x="1423" y="1404"/>
                    </a:lnTo>
                    <a:lnTo>
                      <a:pt x="1449" y="1392"/>
                    </a:lnTo>
                    <a:lnTo>
                      <a:pt x="1471" y="1377"/>
                    </a:lnTo>
                    <a:lnTo>
                      <a:pt x="1483" y="1362"/>
                    </a:lnTo>
                    <a:lnTo>
                      <a:pt x="1493" y="1347"/>
                    </a:lnTo>
                    <a:lnTo>
                      <a:pt x="1495" y="1329"/>
                    </a:lnTo>
                    <a:lnTo>
                      <a:pt x="1495" y="1313"/>
                    </a:lnTo>
                    <a:lnTo>
                      <a:pt x="1489" y="1295"/>
                    </a:lnTo>
                    <a:lnTo>
                      <a:pt x="1481" y="1279"/>
                    </a:lnTo>
                    <a:lnTo>
                      <a:pt x="1469" y="1264"/>
                    </a:lnTo>
                    <a:lnTo>
                      <a:pt x="1392" y="1209"/>
                    </a:lnTo>
                    <a:lnTo>
                      <a:pt x="1319" y="1173"/>
                    </a:lnTo>
                    <a:lnTo>
                      <a:pt x="1247" y="1149"/>
                    </a:lnTo>
                    <a:lnTo>
                      <a:pt x="1213" y="1145"/>
                    </a:lnTo>
                    <a:lnTo>
                      <a:pt x="1185" y="1149"/>
                    </a:lnTo>
                    <a:lnTo>
                      <a:pt x="1130" y="1163"/>
                    </a:lnTo>
                    <a:lnTo>
                      <a:pt x="735" y="1414"/>
                    </a:lnTo>
                    <a:lnTo>
                      <a:pt x="711" y="1420"/>
                    </a:lnTo>
                    <a:lnTo>
                      <a:pt x="696" y="1416"/>
                    </a:lnTo>
                    <a:lnTo>
                      <a:pt x="684" y="1408"/>
                    </a:lnTo>
                    <a:lnTo>
                      <a:pt x="674" y="1396"/>
                    </a:lnTo>
                    <a:lnTo>
                      <a:pt x="668" y="1353"/>
                    </a:lnTo>
                    <a:lnTo>
                      <a:pt x="668" y="1329"/>
                    </a:lnTo>
                    <a:lnTo>
                      <a:pt x="674" y="1273"/>
                    </a:lnTo>
                    <a:lnTo>
                      <a:pt x="741" y="1066"/>
                    </a:lnTo>
                    <a:lnTo>
                      <a:pt x="857" y="422"/>
                    </a:lnTo>
                    <a:lnTo>
                      <a:pt x="854" y="300"/>
                    </a:lnTo>
                    <a:lnTo>
                      <a:pt x="833" y="200"/>
                    </a:lnTo>
                    <a:lnTo>
                      <a:pt x="799" y="113"/>
                    </a:lnTo>
                    <a:lnTo>
                      <a:pt x="757" y="50"/>
                    </a:lnTo>
                    <a:lnTo>
                      <a:pt x="729" y="28"/>
                    </a:lnTo>
                    <a:lnTo>
                      <a:pt x="698" y="12"/>
                    </a:lnTo>
                    <a:lnTo>
                      <a:pt x="666" y="4"/>
                    </a:lnTo>
                    <a:lnTo>
                      <a:pt x="583" y="0"/>
                    </a:lnTo>
                    <a:lnTo>
                      <a:pt x="541" y="6"/>
                    </a:lnTo>
                    <a:close/>
                  </a:path>
                </a:pathLst>
              </a:custGeom>
              <a:solidFill>
                <a:srgbClr val="FFFF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52" name="Google Shape;252;p7"/>
              <p:cNvSpPr/>
              <p:nvPr/>
            </p:nvSpPr>
            <p:spPr>
              <a:xfrm>
                <a:off x="10682287" y="5033962"/>
                <a:ext cx="928687" cy="879475"/>
              </a:xfrm>
              <a:custGeom>
                <a:avLst/>
                <a:gdLst/>
                <a:ahLst/>
                <a:cxnLst/>
                <a:rect l="0" t="0" r="0" b="0"/>
                <a:pathLst>
                  <a:path w="1757" h="1662" extrusionOk="0">
                    <a:moveTo>
                      <a:pt x="167" y="225"/>
                    </a:moveTo>
                    <a:lnTo>
                      <a:pt x="93" y="322"/>
                    </a:lnTo>
                    <a:lnTo>
                      <a:pt x="36" y="423"/>
                    </a:lnTo>
                    <a:lnTo>
                      <a:pt x="14" y="476"/>
                    </a:lnTo>
                    <a:lnTo>
                      <a:pt x="2" y="524"/>
                    </a:lnTo>
                    <a:lnTo>
                      <a:pt x="0" y="573"/>
                    </a:lnTo>
                    <a:lnTo>
                      <a:pt x="6" y="625"/>
                    </a:lnTo>
                    <a:lnTo>
                      <a:pt x="60" y="775"/>
                    </a:lnTo>
                    <a:lnTo>
                      <a:pt x="131" y="890"/>
                    </a:lnTo>
                    <a:lnTo>
                      <a:pt x="173" y="937"/>
                    </a:lnTo>
                    <a:lnTo>
                      <a:pt x="222" y="964"/>
                    </a:lnTo>
                    <a:lnTo>
                      <a:pt x="246" y="970"/>
                    </a:lnTo>
                    <a:lnTo>
                      <a:pt x="270" y="973"/>
                    </a:lnTo>
                    <a:lnTo>
                      <a:pt x="291" y="970"/>
                    </a:lnTo>
                    <a:lnTo>
                      <a:pt x="309" y="961"/>
                    </a:lnTo>
                    <a:lnTo>
                      <a:pt x="327" y="945"/>
                    </a:lnTo>
                    <a:lnTo>
                      <a:pt x="343" y="921"/>
                    </a:lnTo>
                    <a:lnTo>
                      <a:pt x="410" y="749"/>
                    </a:lnTo>
                    <a:lnTo>
                      <a:pt x="425" y="719"/>
                    </a:lnTo>
                    <a:lnTo>
                      <a:pt x="519" y="569"/>
                    </a:lnTo>
                    <a:lnTo>
                      <a:pt x="553" y="527"/>
                    </a:lnTo>
                    <a:lnTo>
                      <a:pt x="569" y="518"/>
                    </a:lnTo>
                    <a:lnTo>
                      <a:pt x="581" y="515"/>
                    </a:lnTo>
                    <a:lnTo>
                      <a:pt x="587" y="515"/>
                    </a:lnTo>
                    <a:lnTo>
                      <a:pt x="593" y="524"/>
                    </a:lnTo>
                    <a:lnTo>
                      <a:pt x="605" y="551"/>
                    </a:lnTo>
                    <a:lnTo>
                      <a:pt x="607" y="573"/>
                    </a:lnTo>
                    <a:lnTo>
                      <a:pt x="638" y="652"/>
                    </a:lnTo>
                    <a:lnTo>
                      <a:pt x="771" y="1079"/>
                    </a:lnTo>
                    <a:lnTo>
                      <a:pt x="960" y="1571"/>
                    </a:lnTo>
                    <a:lnTo>
                      <a:pt x="987" y="1623"/>
                    </a:lnTo>
                    <a:lnTo>
                      <a:pt x="1003" y="1641"/>
                    </a:lnTo>
                    <a:lnTo>
                      <a:pt x="1021" y="1653"/>
                    </a:lnTo>
                    <a:lnTo>
                      <a:pt x="1043" y="1662"/>
                    </a:lnTo>
                    <a:lnTo>
                      <a:pt x="1088" y="1662"/>
                    </a:lnTo>
                    <a:lnTo>
                      <a:pt x="1116" y="1653"/>
                    </a:lnTo>
                    <a:lnTo>
                      <a:pt x="1167" y="1625"/>
                    </a:lnTo>
                    <a:lnTo>
                      <a:pt x="1219" y="1577"/>
                    </a:lnTo>
                    <a:lnTo>
                      <a:pt x="1274" y="1504"/>
                    </a:lnTo>
                    <a:lnTo>
                      <a:pt x="1356" y="1348"/>
                    </a:lnTo>
                    <a:lnTo>
                      <a:pt x="1447" y="1204"/>
                    </a:lnTo>
                    <a:lnTo>
                      <a:pt x="1608" y="1071"/>
                    </a:lnTo>
                    <a:lnTo>
                      <a:pt x="1736" y="970"/>
                    </a:lnTo>
                    <a:lnTo>
                      <a:pt x="1757" y="931"/>
                    </a:lnTo>
                    <a:lnTo>
                      <a:pt x="1757" y="911"/>
                    </a:lnTo>
                    <a:lnTo>
                      <a:pt x="1754" y="893"/>
                    </a:lnTo>
                    <a:lnTo>
                      <a:pt x="1748" y="878"/>
                    </a:lnTo>
                    <a:lnTo>
                      <a:pt x="1736" y="866"/>
                    </a:lnTo>
                    <a:lnTo>
                      <a:pt x="1721" y="854"/>
                    </a:lnTo>
                    <a:lnTo>
                      <a:pt x="1703" y="844"/>
                    </a:lnTo>
                    <a:lnTo>
                      <a:pt x="1647" y="830"/>
                    </a:lnTo>
                    <a:lnTo>
                      <a:pt x="1529" y="820"/>
                    </a:lnTo>
                    <a:lnTo>
                      <a:pt x="1449" y="830"/>
                    </a:lnTo>
                    <a:lnTo>
                      <a:pt x="1419" y="838"/>
                    </a:lnTo>
                    <a:lnTo>
                      <a:pt x="1392" y="850"/>
                    </a:lnTo>
                    <a:lnTo>
                      <a:pt x="1350" y="887"/>
                    </a:lnTo>
                    <a:lnTo>
                      <a:pt x="1255" y="1018"/>
                    </a:lnTo>
                    <a:lnTo>
                      <a:pt x="1110" y="1251"/>
                    </a:lnTo>
                    <a:lnTo>
                      <a:pt x="1076" y="1287"/>
                    </a:lnTo>
                    <a:lnTo>
                      <a:pt x="1067" y="1293"/>
                    </a:lnTo>
                    <a:lnTo>
                      <a:pt x="1049" y="1299"/>
                    </a:lnTo>
                    <a:lnTo>
                      <a:pt x="1037" y="1297"/>
                    </a:lnTo>
                    <a:lnTo>
                      <a:pt x="1021" y="1287"/>
                    </a:lnTo>
                    <a:lnTo>
                      <a:pt x="999" y="1251"/>
                    </a:lnTo>
                    <a:lnTo>
                      <a:pt x="973" y="1174"/>
                    </a:lnTo>
                    <a:lnTo>
                      <a:pt x="967" y="1144"/>
                    </a:lnTo>
                    <a:lnTo>
                      <a:pt x="951" y="955"/>
                    </a:lnTo>
                    <a:lnTo>
                      <a:pt x="848" y="463"/>
                    </a:lnTo>
                    <a:lnTo>
                      <a:pt x="775" y="255"/>
                    </a:lnTo>
                    <a:lnTo>
                      <a:pt x="690" y="118"/>
                    </a:lnTo>
                    <a:lnTo>
                      <a:pt x="626" y="55"/>
                    </a:lnTo>
                    <a:lnTo>
                      <a:pt x="593" y="30"/>
                    </a:lnTo>
                    <a:lnTo>
                      <a:pt x="559" y="12"/>
                    </a:lnTo>
                    <a:lnTo>
                      <a:pt x="525" y="2"/>
                    </a:lnTo>
                    <a:lnTo>
                      <a:pt x="492" y="0"/>
                    </a:lnTo>
                    <a:lnTo>
                      <a:pt x="456" y="6"/>
                    </a:lnTo>
                    <a:lnTo>
                      <a:pt x="419" y="18"/>
                    </a:lnTo>
                    <a:lnTo>
                      <a:pt x="343" y="61"/>
                    </a:lnTo>
                    <a:lnTo>
                      <a:pt x="240" y="148"/>
                    </a:lnTo>
                    <a:lnTo>
                      <a:pt x="167" y="225"/>
                    </a:lnTo>
                    <a:close/>
                  </a:path>
                </a:pathLst>
              </a:custGeom>
              <a:solidFill>
                <a:srgbClr val="FFFF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53" name="Google Shape;253;p7"/>
              <p:cNvSpPr/>
              <p:nvPr/>
            </p:nvSpPr>
            <p:spPr>
              <a:xfrm>
                <a:off x="9674225" y="5445125"/>
                <a:ext cx="1516062" cy="1114425"/>
              </a:xfrm>
              <a:custGeom>
                <a:avLst/>
                <a:gdLst/>
                <a:ahLst/>
                <a:cxnLst/>
                <a:rect l="0" t="0" r="0" b="0"/>
                <a:pathLst>
                  <a:path w="2865" h="2106" extrusionOk="0">
                    <a:moveTo>
                      <a:pt x="840" y="302"/>
                    </a:moveTo>
                    <a:lnTo>
                      <a:pt x="666" y="284"/>
                    </a:lnTo>
                    <a:lnTo>
                      <a:pt x="603" y="376"/>
                    </a:lnTo>
                    <a:lnTo>
                      <a:pt x="393" y="741"/>
                    </a:lnTo>
                    <a:lnTo>
                      <a:pt x="292" y="1182"/>
                    </a:lnTo>
                    <a:lnTo>
                      <a:pt x="183" y="1511"/>
                    </a:lnTo>
                    <a:lnTo>
                      <a:pt x="56" y="1511"/>
                    </a:lnTo>
                    <a:lnTo>
                      <a:pt x="0" y="1593"/>
                    </a:lnTo>
                    <a:lnTo>
                      <a:pt x="92" y="1694"/>
                    </a:lnTo>
                    <a:lnTo>
                      <a:pt x="238" y="1730"/>
                    </a:lnTo>
                    <a:lnTo>
                      <a:pt x="365" y="1704"/>
                    </a:lnTo>
                    <a:lnTo>
                      <a:pt x="357" y="1603"/>
                    </a:lnTo>
                    <a:lnTo>
                      <a:pt x="274" y="1520"/>
                    </a:lnTo>
                    <a:lnTo>
                      <a:pt x="548" y="660"/>
                    </a:lnTo>
                    <a:lnTo>
                      <a:pt x="712" y="376"/>
                    </a:lnTo>
                    <a:lnTo>
                      <a:pt x="1716" y="577"/>
                    </a:lnTo>
                    <a:lnTo>
                      <a:pt x="1749" y="614"/>
                    </a:lnTo>
                    <a:lnTo>
                      <a:pt x="1762" y="626"/>
                    </a:lnTo>
                    <a:lnTo>
                      <a:pt x="1768" y="635"/>
                    </a:lnTo>
                    <a:lnTo>
                      <a:pt x="1776" y="656"/>
                    </a:lnTo>
                    <a:lnTo>
                      <a:pt x="1782" y="840"/>
                    </a:lnTo>
                    <a:lnTo>
                      <a:pt x="1816" y="1044"/>
                    </a:lnTo>
                    <a:lnTo>
                      <a:pt x="1871" y="1557"/>
                    </a:lnTo>
                    <a:lnTo>
                      <a:pt x="1880" y="1904"/>
                    </a:lnTo>
                    <a:lnTo>
                      <a:pt x="1808" y="1923"/>
                    </a:lnTo>
                    <a:lnTo>
                      <a:pt x="1743" y="2005"/>
                    </a:lnTo>
                    <a:lnTo>
                      <a:pt x="1853" y="2088"/>
                    </a:lnTo>
                    <a:lnTo>
                      <a:pt x="2036" y="2106"/>
                    </a:lnTo>
                    <a:lnTo>
                      <a:pt x="2117" y="2052"/>
                    </a:lnTo>
                    <a:lnTo>
                      <a:pt x="2099" y="1959"/>
                    </a:lnTo>
                    <a:lnTo>
                      <a:pt x="2008" y="1914"/>
                    </a:lnTo>
                    <a:lnTo>
                      <a:pt x="1990" y="1593"/>
                    </a:lnTo>
                    <a:lnTo>
                      <a:pt x="1907" y="1062"/>
                    </a:lnTo>
                    <a:lnTo>
                      <a:pt x="1844" y="550"/>
                    </a:lnTo>
                    <a:lnTo>
                      <a:pt x="2008" y="376"/>
                    </a:lnTo>
                    <a:lnTo>
                      <a:pt x="2337" y="55"/>
                    </a:lnTo>
                    <a:lnTo>
                      <a:pt x="2510" y="421"/>
                    </a:lnTo>
                    <a:lnTo>
                      <a:pt x="2628" y="741"/>
                    </a:lnTo>
                    <a:lnTo>
                      <a:pt x="2682" y="1016"/>
                    </a:lnTo>
                    <a:lnTo>
                      <a:pt x="2696" y="1028"/>
                    </a:lnTo>
                    <a:lnTo>
                      <a:pt x="2696" y="1032"/>
                    </a:lnTo>
                    <a:lnTo>
                      <a:pt x="2692" y="1032"/>
                    </a:lnTo>
                    <a:lnTo>
                      <a:pt x="2656" y="1044"/>
                    </a:lnTo>
                    <a:lnTo>
                      <a:pt x="2637" y="1053"/>
                    </a:lnTo>
                    <a:lnTo>
                      <a:pt x="2601" y="1109"/>
                    </a:lnTo>
                    <a:lnTo>
                      <a:pt x="2628" y="1190"/>
                    </a:lnTo>
                    <a:lnTo>
                      <a:pt x="2756" y="1218"/>
                    </a:lnTo>
                    <a:lnTo>
                      <a:pt x="2856" y="1190"/>
                    </a:lnTo>
                    <a:lnTo>
                      <a:pt x="2865" y="1099"/>
                    </a:lnTo>
                    <a:lnTo>
                      <a:pt x="2765" y="1026"/>
                    </a:lnTo>
                    <a:lnTo>
                      <a:pt x="2682" y="650"/>
                    </a:lnTo>
                    <a:lnTo>
                      <a:pt x="2446" y="37"/>
                    </a:lnTo>
                    <a:lnTo>
                      <a:pt x="2272" y="0"/>
                    </a:lnTo>
                    <a:lnTo>
                      <a:pt x="1725" y="458"/>
                    </a:lnTo>
                    <a:lnTo>
                      <a:pt x="1370" y="421"/>
                    </a:lnTo>
                    <a:lnTo>
                      <a:pt x="840" y="302"/>
                    </a:lnTo>
                    <a:close/>
                  </a:path>
                </a:pathLst>
              </a:custGeom>
              <a:solidFill>
                <a:srgbClr val="CC99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54" name="Google Shape;254;p7"/>
              <p:cNvSpPr/>
              <p:nvPr/>
            </p:nvSpPr>
            <p:spPr>
              <a:xfrm>
                <a:off x="9839325" y="5286375"/>
                <a:ext cx="1235075" cy="538162"/>
              </a:xfrm>
              <a:custGeom>
                <a:avLst/>
                <a:gdLst/>
                <a:ahLst/>
                <a:cxnLst/>
                <a:rect l="0" t="0" r="0" b="0"/>
                <a:pathLst>
                  <a:path w="2332" h="1016" extrusionOk="0">
                    <a:moveTo>
                      <a:pt x="763" y="69"/>
                    </a:moveTo>
                    <a:lnTo>
                      <a:pt x="614" y="192"/>
                    </a:lnTo>
                    <a:lnTo>
                      <a:pt x="526" y="243"/>
                    </a:lnTo>
                    <a:lnTo>
                      <a:pt x="271" y="354"/>
                    </a:lnTo>
                    <a:lnTo>
                      <a:pt x="188" y="402"/>
                    </a:lnTo>
                    <a:lnTo>
                      <a:pt x="122" y="463"/>
                    </a:lnTo>
                    <a:lnTo>
                      <a:pt x="67" y="530"/>
                    </a:lnTo>
                    <a:lnTo>
                      <a:pt x="27" y="597"/>
                    </a:lnTo>
                    <a:lnTo>
                      <a:pt x="0" y="671"/>
                    </a:lnTo>
                    <a:lnTo>
                      <a:pt x="0" y="702"/>
                    </a:lnTo>
                    <a:lnTo>
                      <a:pt x="6" y="714"/>
                    </a:lnTo>
                    <a:lnTo>
                      <a:pt x="15" y="726"/>
                    </a:lnTo>
                    <a:lnTo>
                      <a:pt x="55" y="747"/>
                    </a:lnTo>
                    <a:lnTo>
                      <a:pt x="88" y="759"/>
                    </a:lnTo>
                    <a:lnTo>
                      <a:pt x="590" y="842"/>
                    </a:lnTo>
                    <a:lnTo>
                      <a:pt x="1274" y="997"/>
                    </a:lnTo>
                    <a:lnTo>
                      <a:pt x="1405" y="1016"/>
                    </a:lnTo>
                    <a:lnTo>
                      <a:pt x="1460" y="1016"/>
                    </a:lnTo>
                    <a:lnTo>
                      <a:pt x="1486" y="1009"/>
                    </a:lnTo>
                    <a:lnTo>
                      <a:pt x="1557" y="979"/>
                    </a:lnTo>
                    <a:lnTo>
                      <a:pt x="1648" y="924"/>
                    </a:lnTo>
                    <a:lnTo>
                      <a:pt x="2037" y="597"/>
                    </a:lnTo>
                    <a:lnTo>
                      <a:pt x="2166" y="473"/>
                    </a:lnTo>
                    <a:lnTo>
                      <a:pt x="2299" y="314"/>
                    </a:lnTo>
                    <a:lnTo>
                      <a:pt x="2320" y="273"/>
                    </a:lnTo>
                    <a:lnTo>
                      <a:pt x="2332" y="240"/>
                    </a:lnTo>
                    <a:lnTo>
                      <a:pt x="2332" y="210"/>
                    </a:lnTo>
                    <a:lnTo>
                      <a:pt x="2326" y="186"/>
                    </a:lnTo>
                    <a:lnTo>
                      <a:pt x="2308" y="167"/>
                    </a:lnTo>
                    <a:lnTo>
                      <a:pt x="2281" y="152"/>
                    </a:lnTo>
                    <a:lnTo>
                      <a:pt x="2192" y="121"/>
                    </a:lnTo>
                    <a:lnTo>
                      <a:pt x="2065" y="93"/>
                    </a:lnTo>
                    <a:lnTo>
                      <a:pt x="1165" y="6"/>
                    </a:lnTo>
                    <a:lnTo>
                      <a:pt x="958" y="0"/>
                    </a:lnTo>
                    <a:lnTo>
                      <a:pt x="900" y="8"/>
                    </a:lnTo>
                    <a:lnTo>
                      <a:pt x="848" y="24"/>
                    </a:lnTo>
                    <a:lnTo>
                      <a:pt x="763" y="69"/>
                    </a:lnTo>
                    <a:close/>
                  </a:path>
                </a:pathLst>
              </a:custGeom>
              <a:solidFill>
                <a:srgbClr val="71BF6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55" name="Google Shape;255;p7"/>
              <p:cNvSpPr/>
              <p:nvPr/>
            </p:nvSpPr>
            <p:spPr>
              <a:xfrm>
                <a:off x="9909175" y="4356100"/>
                <a:ext cx="881062" cy="1327150"/>
              </a:xfrm>
              <a:custGeom>
                <a:avLst/>
                <a:gdLst/>
                <a:ahLst/>
                <a:cxnLst/>
                <a:rect l="0" t="0" r="0" b="0"/>
                <a:pathLst>
                  <a:path w="1667" h="2508" extrusionOk="0">
                    <a:moveTo>
                      <a:pt x="359" y="0"/>
                    </a:moveTo>
                    <a:lnTo>
                      <a:pt x="246" y="21"/>
                    </a:lnTo>
                    <a:lnTo>
                      <a:pt x="195" y="42"/>
                    </a:lnTo>
                    <a:lnTo>
                      <a:pt x="171" y="60"/>
                    </a:lnTo>
                    <a:lnTo>
                      <a:pt x="129" y="107"/>
                    </a:lnTo>
                    <a:lnTo>
                      <a:pt x="92" y="167"/>
                    </a:lnTo>
                    <a:lnTo>
                      <a:pt x="44" y="287"/>
                    </a:lnTo>
                    <a:lnTo>
                      <a:pt x="12" y="442"/>
                    </a:lnTo>
                    <a:lnTo>
                      <a:pt x="0" y="710"/>
                    </a:lnTo>
                    <a:lnTo>
                      <a:pt x="34" y="1498"/>
                    </a:lnTo>
                    <a:lnTo>
                      <a:pt x="58" y="1666"/>
                    </a:lnTo>
                    <a:lnTo>
                      <a:pt x="104" y="1883"/>
                    </a:lnTo>
                    <a:lnTo>
                      <a:pt x="171" y="2065"/>
                    </a:lnTo>
                    <a:lnTo>
                      <a:pt x="198" y="2120"/>
                    </a:lnTo>
                    <a:lnTo>
                      <a:pt x="268" y="2215"/>
                    </a:lnTo>
                    <a:lnTo>
                      <a:pt x="351" y="2298"/>
                    </a:lnTo>
                    <a:lnTo>
                      <a:pt x="500" y="2389"/>
                    </a:lnTo>
                    <a:lnTo>
                      <a:pt x="554" y="2413"/>
                    </a:lnTo>
                    <a:lnTo>
                      <a:pt x="755" y="2472"/>
                    </a:lnTo>
                    <a:lnTo>
                      <a:pt x="916" y="2499"/>
                    </a:lnTo>
                    <a:lnTo>
                      <a:pt x="1074" y="2508"/>
                    </a:lnTo>
                    <a:lnTo>
                      <a:pt x="1217" y="2490"/>
                    </a:lnTo>
                    <a:lnTo>
                      <a:pt x="1281" y="2466"/>
                    </a:lnTo>
                    <a:lnTo>
                      <a:pt x="1400" y="2393"/>
                    </a:lnTo>
                    <a:lnTo>
                      <a:pt x="1503" y="2298"/>
                    </a:lnTo>
                    <a:lnTo>
                      <a:pt x="1588" y="2203"/>
                    </a:lnTo>
                    <a:lnTo>
                      <a:pt x="1643" y="2124"/>
                    </a:lnTo>
                    <a:lnTo>
                      <a:pt x="1664" y="2057"/>
                    </a:lnTo>
                    <a:lnTo>
                      <a:pt x="1667" y="1995"/>
                    </a:lnTo>
                    <a:lnTo>
                      <a:pt x="1634" y="1727"/>
                    </a:lnTo>
                    <a:lnTo>
                      <a:pt x="1606" y="1642"/>
                    </a:lnTo>
                    <a:lnTo>
                      <a:pt x="1588" y="1602"/>
                    </a:lnTo>
                    <a:lnTo>
                      <a:pt x="1564" y="1565"/>
                    </a:lnTo>
                    <a:lnTo>
                      <a:pt x="1533" y="1535"/>
                    </a:lnTo>
                    <a:lnTo>
                      <a:pt x="1494" y="1511"/>
                    </a:lnTo>
                    <a:lnTo>
                      <a:pt x="1305" y="1424"/>
                    </a:lnTo>
                    <a:lnTo>
                      <a:pt x="1263" y="1397"/>
                    </a:lnTo>
                    <a:lnTo>
                      <a:pt x="1227" y="1363"/>
                    </a:lnTo>
                    <a:lnTo>
                      <a:pt x="1168" y="1284"/>
                    </a:lnTo>
                    <a:lnTo>
                      <a:pt x="1126" y="1193"/>
                    </a:lnTo>
                    <a:lnTo>
                      <a:pt x="1037" y="934"/>
                    </a:lnTo>
                    <a:lnTo>
                      <a:pt x="962" y="513"/>
                    </a:lnTo>
                    <a:lnTo>
                      <a:pt x="922" y="390"/>
                    </a:lnTo>
                    <a:lnTo>
                      <a:pt x="906" y="357"/>
                    </a:lnTo>
                    <a:lnTo>
                      <a:pt x="834" y="238"/>
                    </a:lnTo>
                    <a:lnTo>
                      <a:pt x="783" y="180"/>
                    </a:lnTo>
                    <a:lnTo>
                      <a:pt x="658" y="73"/>
                    </a:lnTo>
                    <a:lnTo>
                      <a:pt x="597" y="36"/>
                    </a:lnTo>
                    <a:lnTo>
                      <a:pt x="536" y="12"/>
                    </a:lnTo>
                    <a:lnTo>
                      <a:pt x="478" y="0"/>
                    </a:lnTo>
                    <a:lnTo>
                      <a:pt x="359" y="0"/>
                    </a:lnTo>
                    <a:close/>
                  </a:path>
                </a:pathLst>
              </a:custGeom>
              <a:solidFill>
                <a:srgbClr val="FFFF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56" name="Google Shape;256;p7"/>
              <p:cNvSpPr/>
              <p:nvPr/>
            </p:nvSpPr>
            <p:spPr>
              <a:xfrm>
                <a:off x="10075862" y="5230812"/>
                <a:ext cx="230187" cy="557212"/>
              </a:xfrm>
              <a:custGeom>
                <a:avLst/>
                <a:gdLst/>
                <a:ahLst/>
                <a:cxnLst/>
                <a:rect l="0" t="0" r="0" b="0"/>
                <a:pathLst>
                  <a:path w="435" h="1053" extrusionOk="0">
                    <a:moveTo>
                      <a:pt x="189" y="31"/>
                    </a:moveTo>
                    <a:lnTo>
                      <a:pt x="183" y="15"/>
                    </a:lnTo>
                    <a:lnTo>
                      <a:pt x="177" y="6"/>
                    </a:lnTo>
                    <a:lnTo>
                      <a:pt x="171" y="0"/>
                    </a:lnTo>
                    <a:lnTo>
                      <a:pt x="165" y="0"/>
                    </a:lnTo>
                    <a:lnTo>
                      <a:pt x="145" y="6"/>
                    </a:lnTo>
                    <a:lnTo>
                      <a:pt x="137" y="12"/>
                    </a:lnTo>
                    <a:lnTo>
                      <a:pt x="113" y="12"/>
                    </a:lnTo>
                    <a:lnTo>
                      <a:pt x="60" y="3"/>
                    </a:lnTo>
                    <a:lnTo>
                      <a:pt x="42" y="3"/>
                    </a:lnTo>
                    <a:lnTo>
                      <a:pt x="28" y="6"/>
                    </a:lnTo>
                    <a:lnTo>
                      <a:pt x="15" y="15"/>
                    </a:lnTo>
                    <a:lnTo>
                      <a:pt x="6" y="31"/>
                    </a:lnTo>
                    <a:lnTo>
                      <a:pt x="0" y="82"/>
                    </a:lnTo>
                    <a:lnTo>
                      <a:pt x="3" y="118"/>
                    </a:lnTo>
                    <a:lnTo>
                      <a:pt x="82" y="634"/>
                    </a:lnTo>
                    <a:lnTo>
                      <a:pt x="106" y="725"/>
                    </a:lnTo>
                    <a:lnTo>
                      <a:pt x="183" y="887"/>
                    </a:lnTo>
                    <a:lnTo>
                      <a:pt x="250" y="980"/>
                    </a:lnTo>
                    <a:lnTo>
                      <a:pt x="270" y="1000"/>
                    </a:lnTo>
                    <a:lnTo>
                      <a:pt x="295" y="1019"/>
                    </a:lnTo>
                    <a:lnTo>
                      <a:pt x="373" y="1053"/>
                    </a:lnTo>
                    <a:lnTo>
                      <a:pt x="417" y="1053"/>
                    </a:lnTo>
                    <a:lnTo>
                      <a:pt x="429" y="1043"/>
                    </a:lnTo>
                    <a:lnTo>
                      <a:pt x="435" y="1028"/>
                    </a:lnTo>
                    <a:lnTo>
                      <a:pt x="429" y="1004"/>
                    </a:lnTo>
                    <a:lnTo>
                      <a:pt x="417" y="973"/>
                    </a:lnTo>
                    <a:lnTo>
                      <a:pt x="295" y="751"/>
                    </a:lnTo>
                    <a:lnTo>
                      <a:pt x="268" y="668"/>
                    </a:lnTo>
                    <a:lnTo>
                      <a:pt x="207" y="351"/>
                    </a:lnTo>
                    <a:lnTo>
                      <a:pt x="189" y="31"/>
                    </a:lnTo>
                    <a:close/>
                  </a:path>
                </a:pathLst>
              </a:custGeom>
              <a:solidFill>
                <a:srgbClr val="CC99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57" name="Google Shape;257;p7"/>
              <p:cNvSpPr/>
              <p:nvPr/>
            </p:nvSpPr>
            <p:spPr>
              <a:xfrm>
                <a:off x="9637712" y="4705350"/>
                <a:ext cx="1011237" cy="714375"/>
              </a:xfrm>
              <a:custGeom>
                <a:avLst/>
                <a:gdLst/>
                <a:ahLst/>
                <a:cxnLst/>
                <a:rect l="0" t="0" r="0" b="0"/>
                <a:pathLst>
                  <a:path w="1913" h="1352" extrusionOk="0">
                    <a:moveTo>
                      <a:pt x="93" y="2"/>
                    </a:moveTo>
                    <a:lnTo>
                      <a:pt x="73" y="12"/>
                    </a:lnTo>
                    <a:lnTo>
                      <a:pt x="55" y="18"/>
                    </a:lnTo>
                    <a:lnTo>
                      <a:pt x="42" y="33"/>
                    </a:lnTo>
                    <a:lnTo>
                      <a:pt x="33" y="49"/>
                    </a:lnTo>
                    <a:lnTo>
                      <a:pt x="27" y="69"/>
                    </a:lnTo>
                    <a:lnTo>
                      <a:pt x="9" y="168"/>
                    </a:lnTo>
                    <a:lnTo>
                      <a:pt x="12" y="674"/>
                    </a:lnTo>
                    <a:lnTo>
                      <a:pt x="0" y="925"/>
                    </a:lnTo>
                    <a:lnTo>
                      <a:pt x="12" y="992"/>
                    </a:lnTo>
                    <a:lnTo>
                      <a:pt x="18" y="1013"/>
                    </a:lnTo>
                    <a:lnTo>
                      <a:pt x="27" y="1034"/>
                    </a:lnTo>
                    <a:lnTo>
                      <a:pt x="39" y="1050"/>
                    </a:lnTo>
                    <a:lnTo>
                      <a:pt x="73" y="1074"/>
                    </a:lnTo>
                    <a:lnTo>
                      <a:pt x="133" y="1099"/>
                    </a:lnTo>
                    <a:lnTo>
                      <a:pt x="799" y="1230"/>
                    </a:lnTo>
                    <a:lnTo>
                      <a:pt x="1635" y="1352"/>
                    </a:lnTo>
                    <a:lnTo>
                      <a:pt x="1724" y="1352"/>
                    </a:lnTo>
                    <a:lnTo>
                      <a:pt x="1760" y="1342"/>
                    </a:lnTo>
                    <a:lnTo>
                      <a:pt x="1794" y="1327"/>
                    </a:lnTo>
                    <a:lnTo>
                      <a:pt x="1821" y="1303"/>
                    </a:lnTo>
                    <a:lnTo>
                      <a:pt x="1845" y="1273"/>
                    </a:lnTo>
                    <a:lnTo>
                      <a:pt x="1873" y="1196"/>
                    </a:lnTo>
                    <a:lnTo>
                      <a:pt x="1907" y="959"/>
                    </a:lnTo>
                    <a:lnTo>
                      <a:pt x="1913" y="524"/>
                    </a:lnTo>
                    <a:lnTo>
                      <a:pt x="1907" y="427"/>
                    </a:lnTo>
                    <a:lnTo>
                      <a:pt x="1897" y="332"/>
                    </a:lnTo>
                    <a:lnTo>
                      <a:pt x="1897" y="308"/>
                    </a:lnTo>
                    <a:lnTo>
                      <a:pt x="1895" y="290"/>
                    </a:lnTo>
                    <a:lnTo>
                      <a:pt x="1885" y="277"/>
                    </a:lnTo>
                    <a:lnTo>
                      <a:pt x="1873" y="269"/>
                    </a:lnTo>
                    <a:lnTo>
                      <a:pt x="1851" y="257"/>
                    </a:lnTo>
                    <a:lnTo>
                      <a:pt x="1782" y="237"/>
                    </a:lnTo>
                    <a:lnTo>
                      <a:pt x="1347" y="210"/>
                    </a:lnTo>
                    <a:lnTo>
                      <a:pt x="404" y="45"/>
                    </a:lnTo>
                    <a:lnTo>
                      <a:pt x="198" y="2"/>
                    </a:lnTo>
                    <a:lnTo>
                      <a:pt x="125" y="0"/>
                    </a:lnTo>
                    <a:lnTo>
                      <a:pt x="93" y="2"/>
                    </a:lnTo>
                    <a:close/>
                  </a:path>
                </a:pathLst>
              </a:custGeom>
              <a:solidFill>
                <a:srgbClr val="71BF6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58" name="Google Shape;258;p7"/>
              <p:cNvSpPr/>
              <p:nvPr/>
            </p:nvSpPr>
            <p:spPr>
              <a:xfrm>
                <a:off x="9674225" y="4743450"/>
                <a:ext cx="946150" cy="625475"/>
              </a:xfrm>
              <a:custGeom>
                <a:avLst/>
                <a:gdLst/>
                <a:ahLst/>
                <a:cxnLst/>
                <a:rect l="0" t="0" r="0" b="0"/>
                <a:pathLst>
                  <a:path w="1788" h="1181" extrusionOk="0">
                    <a:moveTo>
                      <a:pt x="292" y="43"/>
                    </a:moveTo>
                    <a:lnTo>
                      <a:pt x="183" y="22"/>
                    </a:lnTo>
                    <a:lnTo>
                      <a:pt x="155" y="12"/>
                    </a:lnTo>
                    <a:lnTo>
                      <a:pt x="131" y="10"/>
                    </a:lnTo>
                    <a:lnTo>
                      <a:pt x="95" y="0"/>
                    </a:lnTo>
                    <a:lnTo>
                      <a:pt x="38" y="0"/>
                    </a:lnTo>
                    <a:lnTo>
                      <a:pt x="24" y="4"/>
                    </a:lnTo>
                    <a:lnTo>
                      <a:pt x="18" y="6"/>
                    </a:lnTo>
                    <a:lnTo>
                      <a:pt x="10" y="12"/>
                    </a:lnTo>
                    <a:lnTo>
                      <a:pt x="6" y="22"/>
                    </a:lnTo>
                    <a:lnTo>
                      <a:pt x="0" y="64"/>
                    </a:lnTo>
                    <a:lnTo>
                      <a:pt x="38" y="457"/>
                    </a:lnTo>
                    <a:lnTo>
                      <a:pt x="32" y="818"/>
                    </a:lnTo>
                    <a:lnTo>
                      <a:pt x="44" y="876"/>
                    </a:lnTo>
                    <a:lnTo>
                      <a:pt x="50" y="894"/>
                    </a:lnTo>
                    <a:lnTo>
                      <a:pt x="58" y="904"/>
                    </a:lnTo>
                    <a:lnTo>
                      <a:pt x="68" y="910"/>
                    </a:lnTo>
                    <a:lnTo>
                      <a:pt x="123" y="922"/>
                    </a:lnTo>
                    <a:lnTo>
                      <a:pt x="286" y="983"/>
                    </a:lnTo>
                    <a:lnTo>
                      <a:pt x="654" y="1080"/>
                    </a:lnTo>
                    <a:lnTo>
                      <a:pt x="1445" y="1175"/>
                    </a:lnTo>
                    <a:lnTo>
                      <a:pt x="1475" y="1175"/>
                    </a:lnTo>
                    <a:lnTo>
                      <a:pt x="1521" y="1181"/>
                    </a:lnTo>
                    <a:lnTo>
                      <a:pt x="1616" y="1178"/>
                    </a:lnTo>
                    <a:lnTo>
                      <a:pt x="1640" y="1172"/>
                    </a:lnTo>
                    <a:lnTo>
                      <a:pt x="1701" y="1127"/>
                    </a:lnTo>
                    <a:lnTo>
                      <a:pt x="1731" y="1074"/>
                    </a:lnTo>
                    <a:lnTo>
                      <a:pt x="1758" y="971"/>
                    </a:lnTo>
                    <a:lnTo>
                      <a:pt x="1780" y="748"/>
                    </a:lnTo>
                    <a:lnTo>
                      <a:pt x="1780" y="290"/>
                    </a:lnTo>
                    <a:lnTo>
                      <a:pt x="1782" y="269"/>
                    </a:lnTo>
                    <a:lnTo>
                      <a:pt x="1788" y="251"/>
                    </a:lnTo>
                    <a:lnTo>
                      <a:pt x="1774" y="251"/>
                    </a:lnTo>
                    <a:lnTo>
                      <a:pt x="1722" y="244"/>
                    </a:lnTo>
                    <a:lnTo>
                      <a:pt x="1370" y="238"/>
                    </a:lnTo>
                    <a:lnTo>
                      <a:pt x="1253" y="223"/>
                    </a:lnTo>
                    <a:lnTo>
                      <a:pt x="323" y="46"/>
                    </a:lnTo>
                    <a:lnTo>
                      <a:pt x="292" y="43"/>
                    </a:lnTo>
                    <a:close/>
                  </a:path>
                </a:pathLst>
              </a:custGeom>
              <a:solidFill>
                <a:srgbClr val="9ED39D"/>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59" name="Google Shape;259;p7"/>
              <p:cNvSpPr/>
              <p:nvPr/>
            </p:nvSpPr>
            <p:spPr>
              <a:xfrm>
                <a:off x="10607675" y="5205412"/>
                <a:ext cx="406400" cy="384175"/>
              </a:xfrm>
              <a:custGeom>
                <a:avLst/>
                <a:gdLst/>
                <a:ahLst/>
                <a:cxnLst/>
                <a:rect l="0" t="0" r="0" b="0"/>
                <a:pathLst>
                  <a:path w="770" h="727" extrusionOk="0">
                    <a:moveTo>
                      <a:pt x="161" y="202"/>
                    </a:moveTo>
                    <a:lnTo>
                      <a:pt x="107" y="297"/>
                    </a:lnTo>
                    <a:lnTo>
                      <a:pt x="34" y="502"/>
                    </a:lnTo>
                    <a:lnTo>
                      <a:pt x="10" y="601"/>
                    </a:lnTo>
                    <a:lnTo>
                      <a:pt x="0" y="682"/>
                    </a:lnTo>
                    <a:lnTo>
                      <a:pt x="6" y="712"/>
                    </a:lnTo>
                    <a:lnTo>
                      <a:pt x="12" y="721"/>
                    </a:lnTo>
                    <a:lnTo>
                      <a:pt x="34" y="727"/>
                    </a:lnTo>
                    <a:lnTo>
                      <a:pt x="50" y="724"/>
                    </a:lnTo>
                    <a:lnTo>
                      <a:pt x="125" y="694"/>
                    </a:lnTo>
                    <a:lnTo>
                      <a:pt x="258" y="611"/>
                    </a:lnTo>
                    <a:lnTo>
                      <a:pt x="508" y="421"/>
                    </a:lnTo>
                    <a:lnTo>
                      <a:pt x="585" y="352"/>
                    </a:lnTo>
                    <a:lnTo>
                      <a:pt x="734" y="187"/>
                    </a:lnTo>
                    <a:lnTo>
                      <a:pt x="764" y="129"/>
                    </a:lnTo>
                    <a:lnTo>
                      <a:pt x="770" y="101"/>
                    </a:lnTo>
                    <a:lnTo>
                      <a:pt x="764" y="81"/>
                    </a:lnTo>
                    <a:lnTo>
                      <a:pt x="758" y="71"/>
                    </a:lnTo>
                    <a:lnTo>
                      <a:pt x="746" y="62"/>
                    </a:lnTo>
                    <a:lnTo>
                      <a:pt x="712" y="44"/>
                    </a:lnTo>
                    <a:lnTo>
                      <a:pt x="624" y="14"/>
                    </a:lnTo>
                    <a:lnTo>
                      <a:pt x="518" y="0"/>
                    </a:lnTo>
                    <a:lnTo>
                      <a:pt x="468" y="0"/>
                    </a:lnTo>
                    <a:lnTo>
                      <a:pt x="426" y="6"/>
                    </a:lnTo>
                    <a:lnTo>
                      <a:pt x="387" y="20"/>
                    </a:lnTo>
                    <a:lnTo>
                      <a:pt x="347" y="40"/>
                    </a:lnTo>
                    <a:lnTo>
                      <a:pt x="268" y="93"/>
                    </a:lnTo>
                    <a:lnTo>
                      <a:pt x="195" y="162"/>
                    </a:lnTo>
                    <a:lnTo>
                      <a:pt x="161" y="202"/>
                    </a:lnTo>
                    <a:close/>
                  </a:path>
                </a:pathLst>
              </a:custGeom>
              <a:solidFill>
                <a:srgbClr val="FFFF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60" name="Google Shape;260;p7"/>
              <p:cNvSpPr/>
              <p:nvPr/>
            </p:nvSpPr>
            <p:spPr>
              <a:xfrm>
                <a:off x="9634537" y="3611562"/>
                <a:ext cx="833437" cy="700087"/>
              </a:xfrm>
              <a:custGeom>
                <a:avLst/>
                <a:gdLst/>
                <a:ahLst/>
                <a:cxnLst/>
                <a:rect l="0" t="0" r="0" b="0"/>
                <a:pathLst>
                  <a:path w="1573" h="1324" extrusionOk="0">
                    <a:moveTo>
                      <a:pt x="1399" y="271"/>
                    </a:moveTo>
                    <a:lnTo>
                      <a:pt x="1318" y="318"/>
                    </a:lnTo>
                    <a:lnTo>
                      <a:pt x="1257" y="348"/>
                    </a:lnTo>
                    <a:lnTo>
                      <a:pt x="1195" y="363"/>
                    </a:lnTo>
                    <a:lnTo>
                      <a:pt x="1169" y="363"/>
                    </a:lnTo>
                    <a:lnTo>
                      <a:pt x="1138" y="360"/>
                    </a:lnTo>
                    <a:lnTo>
                      <a:pt x="1084" y="344"/>
                    </a:lnTo>
                    <a:lnTo>
                      <a:pt x="977" y="290"/>
                    </a:lnTo>
                    <a:lnTo>
                      <a:pt x="934" y="251"/>
                    </a:lnTo>
                    <a:lnTo>
                      <a:pt x="862" y="150"/>
                    </a:lnTo>
                    <a:lnTo>
                      <a:pt x="837" y="125"/>
                    </a:lnTo>
                    <a:lnTo>
                      <a:pt x="783" y="89"/>
                    </a:lnTo>
                    <a:lnTo>
                      <a:pt x="679" y="43"/>
                    </a:lnTo>
                    <a:lnTo>
                      <a:pt x="529" y="6"/>
                    </a:lnTo>
                    <a:lnTo>
                      <a:pt x="378" y="0"/>
                    </a:lnTo>
                    <a:lnTo>
                      <a:pt x="238" y="24"/>
                    </a:lnTo>
                    <a:lnTo>
                      <a:pt x="180" y="49"/>
                    </a:lnTo>
                    <a:lnTo>
                      <a:pt x="125" y="83"/>
                    </a:lnTo>
                    <a:lnTo>
                      <a:pt x="79" y="125"/>
                    </a:lnTo>
                    <a:lnTo>
                      <a:pt x="46" y="180"/>
                    </a:lnTo>
                    <a:lnTo>
                      <a:pt x="22" y="247"/>
                    </a:lnTo>
                    <a:lnTo>
                      <a:pt x="6" y="326"/>
                    </a:lnTo>
                    <a:lnTo>
                      <a:pt x="0" y="415"/>
                    </a:lnTo>
                    <a:lnTo>
                      <a:pt x="31" y="617"/>
                    </a:lnTo>
                    <a:lnTo>
                      <a:pt x="85" y="793"/>
                    </a:lnTo>
                    <a:lnTo>
                      <a:pt x="141" y="906"/>
                    </a:lnTo>
                    <a:lnTo>
                      <a:pt x="174" y="959"/>
                    </a:lnTo>
                    <a:lnTo>
                      <a:pt x="307" y="1105"/>
                    </a:lnTo>
                    <a:lnTo>
                      <a:pt x="418" y="1194"/>
                    </a:lnTo>
                    <a:lnTo>
                      <a:pt x="529" y="1263"/>
                    </a:lnTo>
                    <a:lnTo>
                      <a:pt x="640" y="1306"/>
                    </a:lnTo>
                    <a:lnTo>
                      <a:pt x="809" y="1324"/>
                    </a:lnTo>
                    <a:lnTo>
                      <a:pt x="971" y="1303"/>
                    </a:lnTo>
                    <a:lnTo>
                      <a:pt x="1053" y="1269"/>
                    </a:lnTo>
                    <a:lnTo>
                      <a:pt x="1129" y="1224"/>
                    </a:lnTo>
                    <a:lnTo>
                      <a:pt x="1189" y="1166"/>
                    </a:lnTo>
                    <a:lnTo>
                      <a:pt x="1215" y="1132"/>
                    </a:lnTo>
                    <a:lnTo>
                      <a:pt x="1251" y="1059"/>
                    </a:lnTo>
                    <a:lnTo>
                      <a:pt x="1260" y="1016"/>
                    </a:lnTo>
                    <a:lnTo>
                      <a:pt x="1260" y="971"/>
                    </a:lnTo>
                    <a:lnTo>
                      <a:pt x="1247" y="864"/>
                    </a:lnTo>
                    <a:lnTo>
                      <a:pt x="1217" y="717"/>
                    </a:lnTo>
                    <a:lnTo>
                      <a:pt x="1215" y="656"/>
                    </a:lnTo>
                    <a:lnTo>
                      <a:pt x="1211" y="638"/>
                    </a:lnTo>
                    <a:lnTo>
                      <a:pt x="1211" y="607"/>
                    </a:lnTo>
                    <a:lnTo>
                      <a:pt x="1215" y="589"/>
                    </a:lnTo>
                    <a:lnTo>
                      <a:pt x="1223" y="573"/>
                    </a:lnTo>
                    <a:lnTo>
                      <a:pt x="1241" y="558"/>
                    </a:lnTo>
                    <a:lnTo>
                      <a:pt x="1269" y="543"/>
                    </a:lnTo>
                    <a:lnTo>
                      <a:pt x="1332" y="528"/>
                    </a:lnTo>
                    <a:lnTo>
                      <a:pt x="1363" y="528"/>
                    </a:lnTo>
                    <a:lnTo>
                      <a:pt x="1397" y="537"/>
                    </a:lnTo>
                    <a:lnTo>
                      <a:pt x="1445" y="540"/>
                    </a:lnTo>
                    <a:lnTo>
                      <a:pt x="1461" y="537"/>
                    </a:lnTo>
                    <a:lnTo>
                      <a:pt x="1494" y="522"/>
                    </a:lnTo>
                    <a:lnTo>
                      <a:pt x="1524" y="498"/>
                    </a:lnTo>
                    <a:lnTo>
                      <a:pt x="1554" y="467"/>
                    </a:lnTo>
                    <a:lnTo>
                      <a:pt x="1564" y="451"/>
                    </a:lnTo>
                    <a:lnTo>
                      <a:pt x="1570" y="437"/>
                    </a:lnTo>
                    <a:lnTo>
                      <a:pt x="1573" y="421"/>
                    </a:lnTo>
                    <a:lnTo>
                      <a:pt x="1570" y="360"/>
                    </a:lnTo>
                    <a:lnTo>
                      <a:pt x="1552" y="302"/>
                    </a:lnTo>
                    <a:lnTo>
                      <a:pt x="1542" y="290"/>
                    </a:lnTo>
                    <a:lnTo>
                      <a:pt x="1522" y="271"/>
                    </a:lnTo>
                    <a:lnTo>
                      <a:pt x="1497" y="263"/>
                    </a:lnTo>
                    <a:lnTo>
                      <a:pt x="1463" y="257"/>
                    </a:lnTo>
                    <a:lnTo>
                      <a:pt x="1423" y="263"/>
                    </a:lnTo>
                    <a:lnTo>
                      <a:pt x="1399" y="271"/>
                    </a:lnTo>
                    <a:close/>
                  </a:path>
                </a:pathLst>
              </a:custGeom>
              <a:solidFill>
                <a:srgbClr val="FFFF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61" name="Google Shape;261;p7"/>
              <p:cNvSpPr/>
              <p:nvPr/>
            </p:nvSpPr>
            <p:spPr>
              <a:xfrm>
                <a:off x="10152062" y="4173537"/>
                <a:ext cx="1325562" cy="569912"/>
              </a:xfrm>
              <a:custGeom>
                <a:avLst/>
                <a:gdLst/>
                <a:ahLst/>
                <a:cxnLst/>
                <a:rect l="0" t="0" r="0" b="0"/>
                <a:pathLst>
                  <a:path w="2506" h="1077" extrusionOk="0">
                    <a:moveTo>
                      <a:pt x="139" y="397"/>
                    </a:moveTo>
                    <a:lnTo>
                      <a:pt x="103" y="393"/>
                    </a:lnTo>
                    <a:lnTo>
                      <a:pt x="46" y="399"/>
                    </a:lnTo>
                    <a:lnTo>
                      <a:pt x="24" y="405"/>
                    </a:lnTo>
                    <a:lnTo>
                      <a:pt x="8" y="415"/>
                    </a:lnTo>
                    <a:lnTo>
                      <a:pt x="2" y="430"/>
                    </a:lnTo>
                    <a:lnTo>
                      <a:pt x="0" y="445"/>
                    </a:lnTo>
                    <a:lnTo>
                      <a:pt x="2" y="466"/>
                    </a:lnTo>
                    <a:lnTo>
                      <a:pt x="24" y="561"/>
                    </a:lnTo>
                    <a:lnTo>
                      <a:pt x="46" y="720"/>
                    </a:lnTo>
                    <a:lnTo>
                      <a:pt x="54" y="751"/>
                    </a:lnTo>
                    <a:lnTo>
                      <a:pt x="70" y="778"/>
                    </a:lnTo>
                    <a:lnTo>
                      <a:pt x="88" y="800"/>
                    </a:lnTo>
                    <a:lnTo>
                      <a:pt x="113" y="814"/>
                    </a:lnTo>
                    <a:lnTo>
                      <a:pt x="173" y="826"/>
                    </a:lnTo>
                    <a:lnTo>
                      <a:pt x="335" y="836"/>
                    </a:lnTo>
                    <a:lnTo>
                      <a:pt x="432" y="858"/>
                    </a:lnTo>
                    <a:lnTo>
                      <a:pt x="934" y="1022"/>
                    </a:lnTo>
                    <a:lnTo>
                      <a:pt x="1046" y="1065"/>
                    </a:lnTo>
                    <a:lnTo>
                      <a:pt x="1082" y="1073"/>
                    </a:lnTo>
                    <a:lnTo>
                      <a:pt x="1118" y="1077"/>
                    </a:lnTo>
                    <a:lnTo>
                      <a:pt x="1156" y="1073"/>
                    </a:lnTo>
                    <a:lnTo>
                      <a:pt x="1229" y="1053"/>
                    </a:lnTo>
                    <a:lnTo>
                      <a:pt x="1493" y="870"/>
                    </a:lnTo>
                    <a:lnTo>
                      <a:pt x="1861" y="583"/>
                    </a:lnTo>
                    <a:lnTo>
                      <a:pt x="1940" y="512"/>
                    </a:lnTo>
                    <a:lnTo>
                      <a:pt x="1982" y="488"/>
                    </a:lnTo>
                    <a:lnTo>
                      <a:pt x="2014" y="478"/>
                    </a:lnTo>
                    <a:lnTo>
                      <a:pt x="2050" y="472"/>
                    </a:lnTo>
                    <a:lnTo>
                      <a:pt x="2290" y="470"/>
                    </a:lnTo>
                    <a:lnTo>
                      <a:pt x="2333" y="466"/>
                    </a:lnTo>
                    <a:lnTo>
                      <a:pt x="2399" y="452"/>
                    </a:lnTo>
                    <a:lnTo>
                      <a:pt x="2448" y="427"/>
                    </a:lnTo>
                    <a:lnTo>
                      <a:pt x="2482" y="397"/>
                    </a:lnTo>
                    <a:lnTo>
                      <a:pt x="2503" y="366"/>
                    </a:lnTo>
                    <a:lnTo>
                      <a:pt x="2506" y="351"/>
                    </a:lnTo>
                    <a:lnTo>
                      <a:pt x="2506" y="336"/>
                    </a:lnTo>
                    <a:lnTo>
                      <a:pt x="2503" y="318"/>
                    </a:lnTo>
                    <a:lnTo>
                      <a:pt x="2494" y="296"/>
                    </a:lnTo>
                    <a:lnTo>
                      <a:pt x="2470" y="259"/>
                    </a:lnTo>
                    <a:lnTo>
                      <a:pt x="2450" y="244"/>
                    </a:lnTo>
                    <a:lnTo>
                      <a:pt x="2432" y="235"/>
                    </a:lnTo>
                    <a:lnTo>
                      <a:pt x="2414" y="231"/>
                    </a:lnTo>
                    <a:lnTo>
                      <a:pt x="2333" y="265"/>
                    </a:lnTo>
                    <a:lnTo>
                      <a:pt x="2186" y="351"/>
                    </a:lnTo>
                    <a:lnTo>
                      <a:pt x="2168" y="354"/>
                    </a:lnTo>
                    <a:lnTo>
                      <a:pt x="2135" y="348"/>
                    </a:lnTo>
                    <a:lnTo>
                      <a:pt x="2111" y="330"/>
                    </a:lnTo>
                    <a:lnTo>
                      <a:pt x="2101" y="320"/>
                    </a:lnTo>
                    <a:lnTo>
                      <a:pt x="2095" y="304"/>
                    </a:lnTo>
                    <a:lnTo>
                      <a:pt x="2101" y="290"/>
                    </a:lnTo>
                    <a:lnTo>
                      <a:pt x="2117" y="272"/>
                    </a:lnTo>
                    <a:lnTo>
                      <a:pt x="2141" y="253"/>
                    </a:lnTo>
                    <a:lnTo>
                      <a:pt x="2177" y="231"/>
                    </a:lnTo>
                    <a:lnTo>
                      <a:pt x="2384" y="158"/>
                    </a:lnTo>
                    <a:lnTo>
                      <a:pt x="2408" y="146"/>
                    </a:lnTo>
                    <a:lnTo>
                      <a:pt x="2424" y="132"/>
                    </a:lnTo>
                    <a:lnTo>
                      <a:pt x="2426" y="116"/>
                    </a:lnTo>
                    <a:lnTo>
                      <a:pt x="2420" y="98"/>
                    </a:lnTo>
                    <a:lnTo>
                      <a:pt x="2387" y="57"/>
                    </a:lnTo>
                    <a:lnTo>
                      <a:pt x="2366" y="39"/>
                    </a:lnTo>
                    <a:lnTo>
                      <a:pt x="2323" y="9"/>
                    </a:lnTo>
                    <a:lnTo>
                      <a:pt x="2290" y="0"/>
                    </a:lnTo>
                    <a:lnTo>
                      <a:pt x="2260" y="6"/>
                    </a:lnTo>
                    <a:lnTo>
                      <a:pt x="2244" y="12"/>
                    </a:lnTo>
                    <a:lnTo>
                      <a:pt x="2144" y="73"/>
                    </a:lnTo>
                    <a:lnTo>
                      <a:pt x="2026" y="165"/>
                    </a:lnTo>
                    <a:lnTo>
                      <a:pt x="1940" y="213"/>
                    </a:lnTo>
                    <a:lnTo>
                      <a:pt x="1895" y="223"/>
                    </a:lnTo>
                    <a:lnTo>
                      <a:pt x="1855" y="217"/>
                    </a:lnTo>
                    <a:lnTo>
                      <a:pt x="1754" y="177"/>
                    </a:lnTo>
                    <a:lnTo>
                      <a:pt x="1612" y="82"/>
                    </a:lnTo>
                    <a:lnTo>
                      <a:pt x="1594" y="76"/>
                    </a:lnTo>
                    <a:lnTo>
                      <a:pt x="1560" y="76"/>
                    </a:lnTo>
                    <a:lnTo>
                      <a:pt x="1536" y="91"/>
                    </a:lnTo>
                    <a:lnTo>
                      <a:pt x="1514" y="110"/>
                    </a:lnTo>
                    <a:lnTo>
                      <a:pt x="1502" y="132"/>
                    </a:lnTo>
                    <a:lnTo>
                      <a:pt x="1499" y="156"/>
                    </a:lnTo>
                    <a:lnTo>
                      <a:pt x="1502" y="186"/>
                    </a:lnTo>
                    <a:lnTo>
                      <a:pt x="1517" y="217"/>
                    </a:lnTo>
                    <a:lnTo>
                      <a:pt x="1526" y="231"/>
                    </a:lnTo>
                    <a:lnTo>
                      <a:pt x="1538" y="241"/>
                    </a:lnTo>
                    <a:lnTo>
                      <a:pt x="1578" y="253"/>
                    </a:lnTo>
                    <a:lnTo>
                      <a:pt x="1663" y="259"/>
                    </a:lnTo>
                    <a:lnTo>
                      <a:pt x="1691" y="262"/>
                    </a:lnTo>
                    <a:lnTo>
                      <a:pt x="1712" y="268"/>
                    </a:lnTo>
                    <a:lnTo>
                      <a:pt x="1730" y="278"/>
                    </a:lnTo>
                    <a:lnTo>
                      <a:pt x="1742" y="290"/>
                    </a:lnTo>
                    <a:lnTo>
                      <a:pt x="1752" y="304"/>
                    </a:lnTo>
                    <a:lnTo>
                      <a:pt x="1764" y="338"/>
                    </a:lnTo>
                    <a:lnTo>
                      <a:pt x="1766" y="430"/>
                    </a:lnTo>
                    <a:lnTo>
                      <a:pt x="1758" y="454"/>
                    </a:lnTo>
                    <a:lnTo>
                      <a:pt x="1746" y="478"/>
                    </a:lnTo>
                    <a:lnTo>
                      <a:pt x="1721" y="506"/>
                    </a:lnTo>
                    <a:lnTo>
                      <a:pt x="1590" y="628"/>
                    </a:lnTo>
                    <a:lnTo>
                      <a:pt x="1277" y="834"/>
                    </a:lnTo>
                    <a:lnTo>
                      <a:pt x="1192" y="864"/>
                    </a:lnTo>
                    <a:lnTo>
                      <a:pt x="1122" y="873"/>
                    </a:lnTo>
                    <a:lnTo>
                      <a:pt x="1061" y="864"/>
                    </a:lnTo>
                    <a:lnTo>
                      <a:pt x="1027" y="854"/>
                    </a:lnTo>
                    <a:lnTo>
                      <a:pt x="839" y="769"/>
                    </a:lnTo>
                    <a:lnTo>
                      <a:pt x="386" y="482"/>
                    </a:lnTo>
                    <a:lnTo>
                      <a:pt x="274" y="430"/>
                    </a:lnTo>
                    <a:lnTo>
                      <a:pt x="139" y="397"/>
                    </a:lnTo>
                    <a:close/>
                  </a:path>
                </a:pathLst>
              </a:custGeom>
              <a:solidFill>
                <a:srgbClr val="FFFF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62" name="Google Shape;262;p7"/>
              <p:cNvSpPr/>
              <p:nvPr/>
            </p:nvSpPr>
            <p:spPr>
              <a:xfrm>
                <a:off x="10564812" y="2957512"/>
                <a:ext cx="993775" cy="760412"/>
              </a:xfrm>
              <a:custGeom>
                <a:avLst/>
                <a:gdLst/>
                <a:ahLst/>
                <a:cxnLst/>
                <a:rect l="0" t="0" r="0" b="0"/>
                <a:pathLst>
                  <a:path w="1877" h="1437" extrusionOk="0">
                    <a:moveTo>
                      <a:pt x="789" y="70"/>
                    </a:moveTo>
                    <a:lnTo>
                      <a:pt x="664" y="10"/>
                    </a:lnTo>
                    <a:lnTo>
                      <a:pt x="648" y="0"/>
                    </a:lnTo>
                    <a:lnTo>
                      <a:pt x="633" y="0"/>
                    </a:lnTo>
                    <a:lnTo>
                      <a:pt x="621" y="4"/>
                    </a:lnTo>
                    <a:lnTo>
                      <a:pt x="605" y="16"/>
                    </a:lnTo>
                    <a:lnTo>
                      <a:pt x="573" y="46"/>
                    </a:lnTo>
                    <a:lnTo>
                      <a:pt x="539" y="101"/>
                    </a:lnTo>
                    <a:lnTo>
                      <a:pt x="405" y="366"/>
                    </a:lnTo>
                    <a:lnTo>
                      <a:pt x="55" y="805"/>
                    </a:lnTo>
                    <a:lnTo>
                      <a:pt x="37" y="836"/>
                    </a:lnTo>
                    <a:lnTo>
                      <a:pt x="18" y="858"/>
                    </a:lnTo>
                    <a:lnTo>
                      <a:pt x="0" y="892"/>
                    </a:lnTo>
                    <a:lnTo>
                      <a:pt x="0" y="904"/>
                    </a:lnTo>
                    <a:lnTo>
                      <a:pt x="4" y="919"/>
                    </a:lnTo>
                    <a:lnTo>
                      <a:pt x="10" y="931"/>
                    </a:lnTo>
                    <a:lnTo>
                      <a:pt x="43" y="971"/>
                    </a:lnTo>
                    <a:lnTo>
                      <a:pt x="101" y="1016"/>
                    </a:lnTo>
                    <a:lnTo>
                      <a:pt x="319" y="1135"/>
                    </a:lnTo>
                    <a:lnTo>
                      <a:pt x="834" y="1337"/>
                    </a:lnTo>
                    <a:lnTo>
                      <a:pt x="1098" y="1413"/>
                    </a:lnTo>
                    <a:lnTo>
                      <a:pt x="1187" y="1431"/>
                    </a:lnTo>
                    <a:lnTo>
                      <a:pt x="1247" y="1437"/>
                    </a:lnTo>
                    <a:lnTo>
                      <a:pt x="1281" y="1437"/>
                    </a:lnTo>
                    <a:lnTo>
                      <a:pt x="1293" y="1434"/>
                    </a:lnTo>
                    <a:lnTo>
                      <a:pt x="1302" y="1428"/>
                    </a:lnTo>
                    <a:lnTo>
                      <a:pt x="1314" y="1416"/>
                    </a:lnTo>
                    <a:lnTo>
                      <a:pt x="1467" y="1287"/>
                    </a:lnTo>
                    <a:lnTo>
                      <a:pt x="1637" y="1114"/>
                    </a:lnTo>
                    <a:lnTo>
                      <a:pt x="1669" y="1072"/>
                    </a:lnTo>
                    <a:lnTo>
                      <a:pt x="1816" y="842"/>
                    </a:lnTo>
                    <a:lnTo>
                      <a:pt x="1877" y="704"/>
                    </a:lnTo>
                    <a:lnTo>
                      <a:pt x="1877" y="674"/>
                    </a:lnTo>
                    <a:lnTo>
                      <a:pt x="1873" y="665"/>
                    </a:lnTo>
                    <a:lnTo>
                      <a:pt x="1861" y="650"/>
                    </a:lnTo>
                    <a:lnTo>
                      <a:pt x="1853" y="644"/>
                    </a:lnTo>
                    <a:lnTo>
                      <a:pt x="1840" y="619"/>
                    </a:lnTo>
                    <a:lnTo>
                      <a:pt x="1840" y="611"/>
                    </a:lnTo>
                    <a:lnTo>
                      <a:pt x="1834" y="595"/>
                    </a:lnTo>
                    <a:lnTo>
                      <a:pt x="1828" y="586"/>
                    </a:lnTo>
                    <a:lnTo>
                      <a:pt x="1813" y="574"/>
                    </a:lnTo>
                    <a:lnTo>
                      <a:pt x="1792" y="562"/>
                    </a:lnTo>
                    <a:lnTo>
                      <a:pt x="1780" y="552"/>
                    </a:lnTo>
                    <a:lnTo>
                      <a:pt x="1441" y="415"/>
                    </a:lnTo>
                    <a:lnTo>
                      <a:pt x="1092" y="251"/>
                    </a:lnTo>
                    <a:lnTo>
                      <a:pt x="789" y="70"/>
                    </a:lnTo>
                    <a:close/>
                  </a:path>
                </a:pathLst>
              </a:custGeom>
              <a:solidFill>
                <a:srgbClr val="B2B2B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63" name="Google Shape;263;p7"/>
              <p:cNvSpPr/>
              <p:nvPr/>
            </p:nvSpPr>
            <p:spPr>
              <a:xfrm>
                <a:off x="10606087" y="2989262"/>
                <a:ext cx="920750" cy="688975"/>
              </a:xfrm>
              <a:custGeom>
                <a:avLst/>
                <a:gdLst/>
                <a:ahLst/>
                <a:cxnLst/>
                <a:rect l="0" t="0" r="0" b="0"/>
                <a:pathLst>
                  <a:path w="1739" h="1300" extrusionOk="0">
                    <a:moveTo>
                      <a:pt x="668" y="30"/>
                    </a:moveTo>
                    <a:lnTo>
                      <a:pt x="641" y="12"/>
                    </a:lnTo>
                    <a:lnTo>
                      <a:pt x="617" y="3"/>
                    </a:lnTo>
                    <a:lnTo>
                      <a:pt x="593" y="0"/>
                    </a:lnTo>
                    <a:lnTo>
                      <a:pt x="577" y="3"/>
                    </a:lnTo>
                    <a:lnTo>
                      <a:pt x="565" y="9"/>
                    </a:lnTo>
                    <a:lnTo>
                      <a:pt x="538" y="30"/>
                    </a:lnTo>
                    <a:lnTo>
                      <a:pt x="490" y="103"/>
                    </a:lnTo>
                    <a:lnTo>
                      <a:pt x="419" y="259"/>
                    </a:lnTo>
                    <a:lnTo>
                      <a:pt x="328" y="409"/>
                    </a:lnTo>
                    <a:lnTo>
                      <a:pt x="46" y="791"/>
                    </a:lnTo>
                    <a:lnTo>
                      <a:pt x="14" y="817"/>
                    </a:lnTo>
                    <a:lnTo>
                      <a:pt x="0" y="833"/>
                    </a:lnTo>
                    <a:lnTo>
                      <a:pt x="0" y="839"/>
                    </a:lnTo>
                    <a:lnTo>
                      <a:pt x="20" y="864"/>
                    </a:lnTo>
                    <a:lnTo>
                      <a:pt x="72" y="904"/>
                    </a:lnTo>
                    <a:lnTo>
                      <a:pt x="404" y="1072"/>
                    </a:lnTo>
                    <a:lnTo>
                      <a:pt x="778" y="1202"/>
                    </a:lnTo>
                    <a:lnTo>
                      <a:pt x="1055" y="1288"/>
                    </a:lnTo>
                    <a:lnTo>
                      <a:pt x="1124" y="1300"/>
                    </a:lnTo>
                    <a:lnTo>
                      <a:pt x="1156" y="1300"/>
                    </a:lnTo>
                    <a:lnTo>
                      <a:pt x="1198" y="1294"/>
                    </a:lnTo>
                    <a:lnTo>
                      <a:pt x="1213" y="1288"/>
                    </a:lnTo>
                    <a:lnTo>
                      <a:pt x="1225" y="1279"/>
                    </a:lnTo>
                    <a:lnTo>
                      <a:pt x="1249" y="1248"/>
                    </a:lnTo>
                    <a:lnTo>
                      <a:pt x="1463" y="1038"/>
                    </a:lnTo>
                    <a:lnTo>
                      <a:pt x="1562" y="922"/>
                    </a:lnTo>
                    <a:lnTo>
                      <a:pt x="1678" y="738"/>
                    </a:lnTo>
                    <a:lnTo>
                      <a:pt x="1723" y="631"/>
                    </a:lnTo>
                    <a:lnTo>
                      <a:pt x="1736" y="611"/>
                    </a:lnTo>
                    <a:lnTo>
                      <a:pt x="1739" y="604"/>
                    </a:lnTo>
                    <a:lnTo>
                      <a:pt x="1736" y="595"/>
                    </a:lnTo>
                    <a:lnTo>
                      <a:pt x="1651" y="546"/>
                    </a:lnTo>
                    <a:lnTo>
                      <a:pt x="1210" y="382"/>
                    </a:lnTo>
                    <a:lnTo>
                      <a:pt x="797" y="129"/>
                    </a:lnTo>
                    <a:lnTo>
                      <a:pt x="668" y="30"/>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64" name="Google Shape;264;p7"/>
              <p:cNvSpPr/>
              <p:nvPr/>
            </p:nvSpPr>
            <p:spPr>
              <a:xfrm>
                <a:off x="9718675" y="1830387"/>
                <a:ext cx="781050" cy="711200"/>
              </a:xfrm>
              <a:custGeom>
                <a:avLst/>
                <a:gdLst/>
                <a:ahLst/>
                <a:cxnLst/>
                <a:rect l="0" t="0" r="0" b="0"/>
                <a:pathLst>
                  <a:path w="1474" h="1342" extrusionOk="0">
                    <a:moveTo>
                      <a:pt x="1256" y="536"/>
                    </a:moveTo>
                    <a:lnTo>
                      <a:pt x="1204" y="545"/>
                    </a:lnTo>
                    <a:lnTo>
                      <a:pt x="1119" y="575"/>
                    </a:lnTo>
                    <a:lnTo>
                      <a:pt x="1088" y="579"/>
                    </a:lnTo>
                    <a:lnTo>
                      <a:pt x="1062" y="575"/>
                    </a:lnTo>
                    <a:lnTo>
                      <a:pt x="1036" y="563"/>
                    </a:lnTo>
                    <a:lnTo>
                      <a:pt x="1016" y="542"/>
                    </a:lnTo>
                    <a:lnTo>
                      <a:pt x="994" y="508"/>
                    </a:lnTo>
                    <a:lnTo>
                      <a:pt x="897" y="298"/>
                    </a:lnTo>
                    <a:lnTo>
                      <a:pt x="820" y="197"/>
                    </a:lnTo>
                    <a:lnTo>
                      <a:pt x="696" y="87"/>
                    </a:lnTo>
                    <a:lnTo>
                      <a:pt x="626" y="51"/>
                    </a:lnTo>
                    <a:lnTo>
                      <a:pt x="501" y="12"/>
                    </a:lnTo>
                    <a:lnTo>
                      <a:pt x="414" y="0"/>
                    </a:lnTo>
                    <a:lnTo>
                      <a:pt x="368" y="0"/>
                    </a:lnTo>
                    <a:lnTo>
                      <a:pt x="289" y="14"/>
                    </a:lnTo>
                    <a:lnTo>
                      <a:pt x="216" y="54"/>
                    </a:lnTo>
                    <a:lnTo>
                      <a:pt x="180" y="81"/>
                    </a:lnTo>
                    <a:lnTo>
                      <a:pt x="115" y="152"/>
                    </a:lnTo>
                    <a:lnTo>
                      <a:pt x="63" y="235"/>
                    </a:lnTo>
                    <a:lnTo>
                      <a:pt x="43" y="280"/>
                    </a:lnTo>
                    <a:lnTo>
                      <a:pt x="15" y="387"/>
                    </a:lnTo>
                    <a:lnTo>
                      <a:pt x="0" y="579"/>
                    </a:lnTo>
                    <a:lnTo>
                      <a:pt x="15" y="765"/>
                    </a:lnTo>
                    <a:lnTo>
                      <a:pt x="39" y="875"/>
                    </a:lnTo>
                    <a:lnTo>
                      <a:pt x="97" y="1030"/>
                    </a:lnTo>
                    <a:lnTo>
                      <a:pt x="154" y="1123"/>
                    </a:lnTo>
                    <a:lnTo>
                      <a:pt x="228" y="1192"/>
                    </a:lnTo>
                    <a:lnTo>
                      <a:pt x="322" y="1257"/>
                    </a:lnTo>
                    <a:lnTo>
                      <a:pt x="374" y="1283"/>
                    </a:lnTo>
                    <a:lnTo>
                      <a:pt x="481" y="1324"/>
                    </a:lnTo>
                    <a:lnTo>
                      <a:pt x="580" y="1342"/>
                    </a:lnTo>
                    <a:lnTo>
                      <a:pt x="626" y="1342"/>
                    </a:lnTo>
                    <a:lnTo>
                      <a:pt x="723" y="1326"/>
                    </a:lnTo>
                    <a:lnTo>
                      <a:pt x="814" y="1290"/>
                    </a:lnTo>
                    <a:lnTo>
                      <a:pt x="858" y="1265"/>
                    </a:lnTo>
                    <a:lnTo>
                      <a:pt x="894" y="1238"/>
                    </a:lnTo>
                    <a:lnTo>
                      <a:pt x="943" y="1186"/>
                    </a:lnTo>
                    <a:lnTo>
                      <a:pt x="955" y="1165"/>
                    </a:lnTo>
                    <a:lnTo>
                      <a:pt x="988" y="1055"/>
                    </a:lnTo>
                    <a:lnTo>
                      <a:pt x="1018" y="875"/>
                    </a:lnTo>
                    <a:lnTo>
                      <a:pt x="1036" y="808"/>
                    </a:lnTo>
                    <a:lnTo>
                      <a:pt x="1064" y="769"/>
                    </a:lnTo>
                    <a:lnTo>
                      <a:pt x="1082" y="753"/>
                    </a:lnTo>
                    <a:lnTo>
                      <a:pt x="1104" y="743"/>
                    </a:lnTo>
                    <a:lnTo>
                      <a:pt x="1147" y="741"/>
                    </a:lnTo>
                    <a:lnTo>
                      <a:pt x="1234" y="749"/>
                    </a:lnTo>
                    <a:lnTo>
                      <a:pt x="1258" y="755"/>
                    </a:lnTo>
                    <a:lnTo>
                      <a:pt x="1383" y="802"/>
                    </a:lnTo>
                    <a:lnTo>
                      <a:pt x="1401" y="802"/>
                    </a:lnTo>
                    <a:lnTo>
                      <a:pt x="1417" y="799"/>
                    </a:lnTo>
                    <a:lnTo>
                      <a:pt x="1432" y="789"/>
                    </a:lnTo>
                    <a:lnTo>
                      <a:pt x="1454" y="765"/>
                    </a:lnTo>
                    <a:lnTo>
                      <a:pt x="1468" y="737"/>
                    </a:lnTo>
                    <a:lnTo>
                      <a:pt x="1474" y="710"/>
                    </a:lnTo>
                    <a:lnTo>
                      <a:pt x="1474" y="682"/>
                    </a:lnTo>
                    <a:lnTo>
                      <a:pt x="1454" y="615"/>
                    </a:lnTo>
                    <a:lnTo>
                      <a:pt x="1429" y="591"/>
                    </a:lnTo>
                    <a:lnTo>
                      <a:pt x="1414" y="581"/>
                    </a:lnTo>
                    <a:lnTo>
                      <a:pt x="1353" y="555"/>
                    </a:lnTo>
                    <a:lnTo>
                      <a:pt x="1304" y="542"/>
                    </a:lnTo>
                    <a:lnTo>
                      <a:pt x="1256" y="536"/>
                    </a:lnTo>
                    <a:close/>
                  </a:path>
                </a:pathLst>
              </a:custGeom>
              <a:solidFill>
                <a:srgbClr val="FF33CC"/>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65" name="Google Shape;265;p7"/>
              <p:cNvSpPr/>
              <p:nvPr/>
            </p:nvSpPr>
            <p:spPr>
              <a:xfrm>
                <a:off x="10172700" y="2565400"/>
                <a:ext cx="1004887" cy="1009650"/>
              </a:xfrm>
              <a:custGeom>
                <a:avLst/>
                <a:gdLst/>
                <a:ahLst/>
                <a:cxnLst/>
                <a:rect l="0" t="0" r="0" b="0"/>
                <a:pathLst>
                  <a:path w="1897" h="1907" extrusionOk="0">
                    <a:moveTo>
                      <a:pt x="525" y="15"/>
                    </a:moveTo>
                    <a:lnTo>
                      <a:pt x="249" y="0"/>
                    </a:lnTo>
                    <a:lnTo>
                      <a:pt x="103" y="15"/>
                    </a:lnTo>
                    <a:lnTo>
                      <a:pt x="69" y="27"/>
                    </a:lnTo>
                    <a:lnTo>
                      <a:pt x="42" y="43"/>
                    </a:lnTo>
                    <a:lnTo>
                      <a:pt x="24" y="73"/>
                    </a:lnTo>
                    <a:lnTo>
                      <a:pt x="14" y="94"/>
                    </a:lnTo>
                    <a:lnTo>
                      <a:pt x="0" y="189"/>
                    </a:lnTo>
                    <a:lnTo>
                      <a:pt x="0" y="256"/>
                    </a:lnTo>
                    <a:lnTo>
                      <a:pt x="6" y="280"/>
                    </a:lnTo>
                    <a:lnTo>
                      <a:pt x="14" y="302"/>
                    </a:lnTo>
                    <a:lnTo>
                      <a:pt x="27" y="316"/>
                    </a:lnTo>
                    <a:lnTo>
                      <a:pt x="45" y="326"/>
                    </a:lnTo>
                    <a:lnTo>
                      <a:pt x="63" y="332"/>
                    </a:lnTo>
                    <a:lnTo>
                      <a:pt x="85" y="336"/>
                    </a:lnTo>
                    <a:lnTo>
                      <a:pt x="139" y="336"/>
                    </a:lnTo>
                    <a:lnTo>
                      <a:pt x="291" y="314"/>
                    </a:lnTo>
                    <a:lnTo>
                      <a:pt x="550" y="243"/>
                    </a:lnTo>
                    <a:lnTo>
                      <a:pt x="598" y="237"/>
                    </a:lnTo>
                    <a:lnTo>
                      <a:pt x="888" y="253"/>
                    </a:lnTo>
                    <a:lnTo>
                      <a:pt x="1173" y="308"/>
                    </a:lnTo>
                    <a:lnTo>
                      <a:pt x="1389" y="393"/>
                    </a:lnTo>
                    <a:lnTo>
                      <a:pt x="1462" y="433"/>
                    </a:lnTo>
                    <a:lnTo>
                      <a:pt x="1520" y="476"/>
                    </a:lnTo>
                    <a:lnTo>
                      <a:pt x="1562" y="518"/>
                    </a:lnTo>
                    <a:lnTo>
                      <a:pt x="1590" y="561"/>
                    </a:lnTo>
                    <a:lnTo>
                      <a:pt x="1611" y="607"/>
                    </a:lnTo>
                    <a:lnTo>
                      <a:pt x="1621" y="658"/>
                    </a:lnTo>
                    <a:lnTo>
                      <a:pt x="1623" y="686"/>
                    </a:lnTo>
                    <a:lnTo>
                      <a:pt x="1611" y="777"/>
                    </a:lnTo>
                    <a:lnTo>
                      <a:pt x="1554" y="970"/>
                    </a:lnTo>
                    <a:lnTo>
                      <a:pt x="1444" y="1223"/>
                    </a:lnTo>
                    <a:lnTo>
                      <a:pt x="1407" y="1336"/>
                    </a:lnTo>
                    <a:lnTo>
                      <a:pt x="1383" y="1382"/>
                    </a:lnTo>
                    <a:lnTo>
                      <a:pt x="1368" y="1400"/>
                    </a:lnTo>
                    <a:lnTo>
                      <a:pt x="1350" y="1413"/>
                    </a:lnTo>
                    <a:lnTo>
                      <a:pt x="1246" y="1461"/>
                    </a:lnTo>
                    <a:lnTo>
                      <a:pt x="1228" y="1473"/>
                    </a:lnTo>
                    <a:lnTo>
                      <a:pt x="1164" y="1540"/>
                    </a:lnTo>
                    <a:lnTo>
                      <a:pt x="1140" y="1577"/>
                    </a:lnTo>
                    <a:lnTo>
                      <a:pt x="1131" y="1595"/>
                    </a:lnTo>
                    <a:lnTo>
                      <a:pt x="1128" y="1611"/>
                    </a:lnTo>
                    <a:lnTo>
                      <a:pt x="1128" y="1629"/>
                    </a:lnTo>
                    <a:lnTo>
                      <a:pt x="1131" y="1647"/>
                    </a:lnTo>
                    <a:lnTo>
                      <a:pt x="1146" y="1684"/>
                    </a:lnTo>
                    <a:lnTo>
                      <a:pt x="1164" y="1718"/>
                    </a:lnTo>
                    <a:lnTo>
                      <a:pt x="1183" y="1739"/>
                    </a:lnTo>
                    <a:lnTo>
                      <a:pt x="1201" y="1748"/>
                    </a:lnTo>
                    <a:lnTo>
                      <a:pt x="1222" y="1748"/>
                    </a:lnTo>
                    <a:lnTo>
                      <a:pt x="1243" y="1739"/>
                    </a:lnTo>
                    <a:lnTo>
                      <a:pt x="1264" y="1720"/>
                    </a:lnTo>
                    <a:lnTo>
                      <a:pt x="1286" y="1684"/>
                    </a:lnTo>
                    <a:lnTo>
                      <a:pt x="1308" y="1633"/>
                    </a:lnTo>
                    <a:lnTo>
                      <a:pt x="1316" y="1605"/>
                    </a:lnTo>
                    <a:lnTo>
                      <a:pt x="1346" y="1546"/>
                    </a:lnTo>
                    <a:lnTo>
                      <a:pt x="1368" y="1528"/>
                    </a:lnTo>
                    <a:lnTo>
                      <a:pt x="1377" y="1522"/>
                    </a:lnTo>
                    <a:lnTo>
                      <a:pt x="1389" y="1520"/>
                    </a:lnTo>
                    <a:lnTo>
                      <a:pt x="1395" y="1520"/>
                    </a:lnTo>
                    <a:lnTo>
                      <a:pt x="1405" y="1522"/>
                    </a:lnTo>
                    <a:lnTo>
                      <a:pt x="1411" y="1546"/>
                    </a:lnTo>
                    <a:lnTo>
                      <a:pt x="1411" y="1559"/>
                    </a:lnTo>
                    <a:lnTo>
                      <a:pt x="1346" y="1821"/>
                    </a:lnTo>
                    <a:lnTo>
                      <a:pt x="1346" y="1849"/>
                    </a:lnTo>
                    <a:lnTo>
                      <a:pt x="1356" y="1867"/>
                    </a:lnTo>
                    <a:lnTo>
                      <a:pt x="1368" y="1882"/>
                    </a:lnTo>
                    <a:lnTo>
                      <a:pt x="1386" y="1894"/>
                    </a:lnTo>
                    <a:lnTo>
                      <a:pt x="1429" y="1907"/>
                    </a:lnTo>
                    <a:lnTo>
                      <a:pt x="1468" y="1907"/>
                    </a:lnTo>
                    <a:lnTo>
                      <a:pt x="1484" y="1904"/>
                    </a:lnTo>
                    <a:lnTo>
                      <a:pt x="1502" y="1892"/>
                    </a:lnTo>
                    <a:lnTo>
                      <a:pt x="1516" y="1867"/>
                    </a:lnTo>
                    <a:lnTo>
                      <a:pt x="1530" y="1793"/>
                    </a:lnTo>
                    <a:lnTo>
                      <a:pt x="1530" y="1736"/>
                    </a:lnTo>
                    <a:lnTo>
                      <a:pt x="1522" y="1568"/>
                    </a:lnTo>
                    <a:lnTo>
                      <a:pt x="1530" y="1546"/>
                    </a:lnTo>
                    <a:lnTo>
                      <a:pt x="1538" y="1532"/>
                    </a:lnTo>
                    <a:lnTo>
                      <a:pt x="1548" y="1522"/>
                    </a:lnTo>
                    <a:lnTo>
                      <a:pt x="1560" y="1516"/>
                    </a:lnTo>
                    <a:lnTo>
                      <a:pt x="1572" y="1513"/>
                    </a:lnTo>
                    <a:lnTo>
                      <a:pt x="1584" y="1513"/>
                    </a:lnTo>
                    <a:lnTo>
                      <a:pt x="1615" y="1526"/>
                    </a:lnTo>
                    <a:lnTo>
                      <a:pt x="1629" y="1538"/>
                    </a:lnTo>
                    <a:lnTo>
                      <a:pt x="1663" y="1580"/>
                    </a:lnTo>
                    <a:lnTo>
                      <a:pt x="1738" y="1708"/>
                    </a:lnTo>
                    <a:lnTo>
                      <a:pt x="1758" y="1733"/>
                    </a:lnTo>
                    <a:lnTo>
                      <a:pt x="1776" y="1748"/>
                    </a:lnTo>
                    <a:lnTo>
                      <a:pt x="1794" y="1754"/>
                    </a:lnTo>
                    <a:lnTo>
                      <a:pt x="1812" y="1754"/>
                    </a:lnTo>
                    <a:lnTo>
                      <a:pt x="1849" y="1739"/>
                    </a:lnTo>
                    <a:lnTo>
                      <a:pt x="1879" y="1714"/>
                    </a:lnTo>
                    <a:lnTo>
                      <a:pt x="1888" y="1700"/>
                    </a:lnTo>
                    <a:lnTo>
                      <a:pt x="1894" y="1684"/>
                    </a:lnTo>
                    <a:lnTo>
                      <a:pt x="1897" y="1666"/>
                    </a:lnTo>
                    <a:lnTo>
                      <a:pt x="1885" y="1595"/>
                    </a:lnTo>
                    <a:lnTo>
                      <a:pt x="1867" y="1544"/>
                    </a:lnTo>
                    <a:lnTo>
                      <a:pt x="1855" y="1520"/>
                    </a:lnTo>
                    <a:lnTo>
                      <a:pt x="1839" y="1501"/>
                    </a:lnTo>
                    <a:lnTo>
                      <a:pt x="1821" y="1486"/>
                    </a:lnTo>
                    <a:lnTo>
                      <a:pt x="1797" y="1473"/>
                    </a:lnTo>
                    <a:lnTo>
                      <a:pt x="1681" y="1433"/>
                    </a:lnTo>
                    <a:lnTo>
                      <a:pt x="1657" y="1421"/>
                    </a:lnTo>
                    <a:lnTo>
                      <a:pt x="1639" y="1409"/>
                    </a:lnTo>
                    <a:lnTo>
                      <a:pt x="1617" y="1385"/>
                    </a:lnTo>
                    <a:lnTo>
                      <a:pt x="1608" y="1358"/>
                    </a:lnTo>
                    <a:lnTo>
                      <a:pt x="1608" y="1305"/>
                    </a:lnTo>
                    <a:lnTo>
                      <a:pt x="1617" y="1226"/>
                    </a:lnTo>
                    <a:lnTo>
                      <a:pt x="1675" y="1006"/>
                    </a:lnTo>
                    <a:lnTo>
                      <a:pt x="1764" y="802"/>
                    </a:lnTo>
                    <a:lnTo>
                      <a:pt x="1803" y="696"/>
                    </a:lnTo>
                    <a:lnTo>
                      <a:pt x="1821" y="604"/>
                    </a:lnTo>
                    <a:lnTo>
                      <a:pt x="1818" y="564"/>
                    </a:lnTo>
                    <a:lnTo>
                      <a:pt x="1797" y="496"/>
                    </a:lnTo>
                    <a:lnTo>
                      <a:pt x="1758" y="439"/>
                    </a:lnTo>
                    <a:lnTo>
                      <a:pt x="1684" y="366"/>
                    </a:lnTo>
                    <a:lnTo>
                      <a:pt x="1629" y="326"/>
                    </a:lnTo>
                    <a:lnTo>
                      <a:pt x="1411" y="237"/>
                    </a:lnTo>
                    <a:lnTo>
                      <a:pt x="1092" y="130"/>
                    </a:lnTo>
                    <a:lnTo>
                      <a:pt x="848" y="73"/>
                    </a:lnTo>
                    <a:lnTo>
                      <a:pt x="525" y="15"/>
                    </a:lnTo>
                    <a:close/>
                  </a:path>
                </a:pathLst>
              </a:custGeom>
              <a:solidFill>
                <a:srgbClr val="FF33CC"/>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66" name="Google Shape;266;p7"/>
              <p:cNvSpPr/>
              <p:nvPr/>
            </p:nvSpPr>
            <p:spPr>
              <a:xfrm>
                <a:off x="9963150" y="2767012"/>
                <a:ext cx="873125" cy="808037"/>
              </a:xfrm>
              <a:custGeom>
                <a:avLst/>
                <a:gdLst/>
                <a:ahLst/>
                <a:cxnLst/>
                <a:rect l="0" t="0" r="0" b="0"/>
                <a:pathLst>
                  <a:path w="1648" h="1526" extrusionOk="0">
                    <a:moveTo>
                      <a:pt x="1563" y="327"/>
                    </a:moveTo>
                    <a:lnTo>
                      <a:pt x="1551" y="303"/>
                    </a:lnTo>
                    <a:lnTo>
                      <a:pt x="1542" y="297"/>
                    </a:lnTo>
                    <a:lnTo>
                      <a:pt x="1533" y="293"/>
                    </a:lnTo>
                    <a:lnTo>
                      <a:pt x="1520" y="297"/>
                    </a:lnTo>
                    <a:lnTo>
                      <a:pt x="1490" y="309"/>
                    </a:lnTo>
                    <a:lnTo>
                      <a:pt x="1460" y="327"/>
                    </a:lnTo>
                    <a:lnTo>
                      <a:pt x="1432" y="351"/>
                    </a:lnTo>
                    <a:lnTo>
                      <a:pt x="1420" y="366"/>
                    </a:lnTo>
                    <a:lnTo>
                      <a:pt x="1353" y="473"/>
                    </a:lnTo>
                    <a:lnTo>
                      <a:pt x="1345" y="491"/>
                    </a:lnTo>
                    <a:lnTo>
                      <a:pt x="1332" y="506"/>
                    </a:lnTo>
                    <a:lnTo>
                      <a:pt x="1296" y="562"/>
                    </a:lnTo>
                    <a:lnTo>
                      <a:pt x="1290" y="574"/>
                    </a:lnTo>
                    <a:lnTo>
                      <a:pt x="1280" y="580"/>
                    </a:lnTo>
                    <a:lnTo>
                      <a:pt x="1272" y="583"/>
                    </a:lnTo>
                    <a:lnTo>
                      <a:pt x="1260" y="580"/>
                    </a:lnTo>
                    <a:lnTo>
                      <a:pt x="1246" y="570"/>
                    </a:lnTo>
                    <a:lnTo>
                      <a:pt x="1232" y="552"/>
                    </a:lnTo>
                    <a:lnTo>
                      <a:pt x="1155" y="427"/>
                    </a:lnTo>
                    <a:lnTo>
                      <a:pt x="1141" y="415"/>
                    </a:lnTo>
                    <a:lnTo>
                      <a:pt x="1113" y="403"/>
                    </a:lnTo>
                    <a:lnTo>
                      <a:pt x="1098" y="403"/>
                    </a:lnTo>
                    <a:lnTo>
                      <a:pt x="1083" y="406"/>
                    </a:lnTo>
                    <a:lnTo>
                      <a:pt x="1058" y="415"/>
                    </a:lnTo>
                    <a:lnTo>
                      <a:pt x="1040" y="433"/>
                    </a:lnTo>
                    <a:lnTo>
                      <a:pt x="1034" y="445"/>
                    </a:lnTo>
                    <a:lnTo>
                      <a:pt x="1028" y="463"/>
                    </a:lnTo>
                    <a:lnTo>
                      <a:pt x="1024" y="550"/>
                    </a:lnTo>
                    <a:lnTo>
                      <a:pt x="1030" y="589"/>
                    </a:lnTo>
                    <a:lnTo>
                      <a:pt x="1038" y="607"/>
                    </a:lnTo>
                    <a:lnTo>
                      <a:pt x="1050" y="623"/>
                    </a:lnTo>
                    <a:lnTo>
                      <a:pt x="1095" y="668"/>
                    </a:lnTo>
                    <a:lnTo>
                      <a:pt x="1107" y="684"/>
                    </a:lnTo>
                    <a:lnTo>
                      <a:pt x="1123" y="718"/>
                    </a:lnTo>
                    <a:lnTo>
                      <a:pt x="1123" y="736"/>
                    </a:lnTo>
                    <a:lnTo>
                      <a:pt x="1119" y="751"/>
                    </a:lnTo>
                    <a:lnTo>
                      <a:pt x="1107" y="787"/>
                    </a:lnTo>
                    <a:lnTo>
                      <a:pt x="1044" y="884"/>
                    </a:lnTo>
                    <a:lnTo>
                      <a:pt x="751" y="1202"/>
                    </a:lnTo>
                    <a:lnTo>
                      <a:pt x="705" y="1294"/>
                    </a:lnTo>
                    <a:lnTo>
                      <a:pt x="691" y="1309"/>
                    </a:lnTo>
                    <a:lnTo>
                      <a:pt x="675" y="1319"/>
                    </a:lnTo>
                    <a:lnTo>
                      <a:pt x="657" y="1321"/>
                    </a:lnTo>
                    <a:lnTo>
                      <a:pt x="632" y="1315"/>
                    </a:lnTo>
                    <a:lnTo>
                      <a:pt x="578" y="1282"/>
                    </a:lnTo>
                    <a:lnTo>
                      <a:pt x="548" y="1258"/>
                    </a:lnTo>
                    <a:lnTo>
                      <a:pt x="459" y="1169"/>
                    </a:lnTo>
                    <a:lnTo>
                      <a:pt x="438" y="1139"/>
                    </a:lnTo>
                    <a:lnTo>
                      <a:pt x="404" y="1080"/>
                    </a:lnTo>
                    <a:lnTo>
                      <a:pt x="384" y="1016"/>
                    </a:lnTo>
                    <a:lnTo>
                      <a:pt x="283" y="536"/>
                    </a:lnTo>
                    <a:lnTo>
                      <a:pt x="273" y="406"/>
                    </a:lnTo>
                    <a:lnTo>
                      <a:pt x="280" y="378"/>
                    </a:lnTo>
                    <a:lnTo>
                      <a:pt x="310" y="309"/>
                    </a:lnTo>
                    <a:lnTo>
                      <a:pt x="316" y="287"/>
                    </a:lnTo>
                    <a:lnTo>
                      <a:pt x="316" y="265"/>
                    </a:lnTo>
                    <a:lnTo>
                      <a:pt x="310" y="241"/>
                    </a:lnTo>
                    <a:lnTo>
                      <a:pt x="304" y="226"/>
                    </a:lnTo>
                    <a:lnTo>
                      <a:pt x="237" y="125"/>
                    </a:lnTo>
                    <a:lnTo>
                      <a:pt x="170" y="46"/>
                    </a:lnTo>
                    <a:lnTo>
                      <a:pt x="136" y="16"/>
                    </a:lnTo>
                    <a:lnTo>
                      <a:pt x="106" y="0"/>
                    </a:lnTo>
                    <a:lnTo>
                      <a:pt x="94" y="0"/>
                    </a:lnTo>
                    <a:lnTo>
                      <a:pt x="82" y="3"/>
                    </a:lnTo>
                    <a:lnTo>
                      <a:pt x="73" y="12"/>
                    </a:lnTo>
                    <a:lnTo>
                      <a:pt x="55" y="40"/>
                    </a:lnTo>
                    <a:lnTo>
                      <a:pt x="37" y="83"/>
                    </a:lnTo>
                    <a:lnTo>
                      <a:pt x="6" y="232"/>
                    </a:lnTo>
                    <a:lnTo>
                      <a:pt x="0" y="443"/>
                    </a:lnTo>
                    <a:lnTo>
                      <a:pt x="45" y="684"/>
                    </a:lnTo>
                    <a:lnTo>
                      <a:pt x="94" y="860"/>
                    </a:lnTo>
                    <a:lnTo>
                      <a:pt x="182" y="1092"/>
                    </a:lnTo>
                    <a:lnTo>
                      <a:pt x="247" y="1214"/>
                    </a:lnTo>
                    <a:lnTo>
                      <a:pt x="362" y="1364"/>
                    </a:lnTo>
                    <a:lnTo>
                      <a:pt x="465" y="1468"/>
                    </a:lnTo>
                    <a:lnTo>
                      <a:pt x="520" y="1507"/>
                    </a:lnTo>
                    <a:lnTo>
                      <a:pt x="566" y="1523"/>
                    </a:lnTo>
                    <a:lnTo>
                      <a:pt x="590" y="1526"/>
                    </a:lnTo>
                    <a:lnTo>
                      <a:pt x="612" y="1526"/>
                    </a:lnTo>
                    <a:lnTo>
                      <a:pt x="705" y="1513"/>
                    </a:lnTo>
                    <a:lnTo>
                      <a:pt x="757" y="1493"/>
                    </a:lnTo>
                    <a:lnTo>
                      <a:pt x="806" y="1462"/>
                    </a:lnTo>
                    <a:lnTo>
                      <a:pt x="848" y="1422"/>
                    </a:lnTo>
                    <a:lnTo>
                      <a:pt x="879" y="1367"/>
                    </a:lnTo>
                    <a:lnTo>
                      <a:pt x="933" y="1193"/>
                    </a:lnTo>
                    <a:lnTo>
                      <a:pt x="949" y="1165"/>
                    </a:lnTo>
                    <a:lnTo>
                      <a:pt x="1030" y="1072"/>
                    </a:lnTo>
                    <a:lnTo>
                      <a:pt x="1080" y="1032"/>
                    </a:lnTo>
                    <a:lnTo>
                      <a:pt x="1195" y="912"/>
                    </a:lnTo>
                    <a:lnTo>
                      <a:pt x="1278" y="845"/>
                    </a:lnTo>
                    <a:lnTo>
                      <a:pt x="1332" y="821"/>
                    </a:lnTo>
                    <a:lnTo>
                      <a:pt x="1454" y="791"/>
                    </a:lnTo>
                    <a:lnTo>
                      <a:pt x="1482" y="781"/>
                    </a:lnTo>
                    <a:lnTo>
                      <a:pt x="1591" y="730"/>
                    </a:lnTo>
                    <a:lnTo>
                      <a:pt x="1621" y="708"/>
                    </a:lnTo>
                    <a:lnTo>
                      <a:pt x="1642" y="680"/>
                    </a:lnTo>
                    <a:lnTo>
                      <a:pt x="1648" y="665"/>
                    </a:lnTo>
                    <a:lnTo>
                      <a:pt x="1645" y="607"/>
                    </a:lnTo>
                    <a:lnTo>
                      <a:pt x="1633" y="574"/>
                    </a:lnTo>
                    <a:lnTo>
                      <a:pt x="1624" y="558"/>
                    </a:lnTo>
                    <a:lnTo>
                      <a:pt x="1615" y="552"/>
                    </a:lnTo>
                    <a:lnTo>
                      <a:pt x="1603" y="552"/>
                    </a:lnTo>
                    <a:lnTo>
                      <a:pt x="1585" y="556"/>
                    </a:lnTo>
                    <a:lnTo>
                      <a:pt x="1548" y="570"/>
                    </a:lnTo>
                    <a:lnTo>
                      <a:pt x="1508" y="592"/>
                    </a:lnTo>
                    <a:lnTo>
                      <a:pt x="1490" y="598"/>
                    </a:lnTo>
                    <a:lnTo>
                      <a:pt x="1478" y="598"/>
                    </a:lnTo>
                    <a:lnTo>
                      <a:pt x="1468" y="595"/>
                    </a:lnTo>
                    <a:lnTo>
                      <a:pt x="1462" y="589"/>
                    </a:lnTo>
                    <a:lnTo>
                      <a:pt x="1454" y="568"/>
                    </a:lnTo>
                    <a:lnTo>
                      <a:pt x="1454" y="546"/>
                    </a:lnTo>
                    <a:lnTo>
                      <a:pt x="1460" y="524"/>
                    </a:lnTo>
                    <a:lnTo>
                      <a:pt x="1466" y="516"/>
                    </a:lnTo>
                    <a:lnTo>
                      <a:pt x="1542" y="477"/>
                    </a:lnTo>
                    <a:lnTo>
                      <a:pt x="1551" y="471"/>
                    </a:lnTo>
                    <a:lnTo>
                      <a:pt x="1573" y="443"/>
                    </a:lnTo>
                    <a:lnTo>
                      <a:pt x="1579" y="406"/>
                    </a:lnTo>
                    <a:lnTo>
                      <a:pt x="1579" y="394"/>
                    </a:lnTo>
                    <a:lnTo>
                      <a:pt x="1569" y="345"/>
                    </a:lnTo>
                    <a:lnTo>
                      <a:pt x="1563" y="327"/>
                    </a:lnTo>
                    <a:close/>
                  </a:path>
                </a:pathLst>
              </a:custGeom>
              <a:solidFill>
                <a:srgbClr val="FF33CC"/>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67" name="Google Shape;267;p7"/>
              <p:cNvSpPr/>
              <p:nvPr/>
            </p:nvSpPr>
            <p:spPr>
              <a:xfrm>
                <a:off x="11631612" y="2735262"/>
                <a:ext cx="984250" cy="828675"/>
              </a:xfrm>
              <a:custGeom>
                <a:avLst/>
                <a:gdLst/>
                <a:ahLst/>
                <a:cxnLst/>
                <a:rect l="0" t="0" r="0" b="0"/>
                <a:pathLst>
                  <a:path w="1861" h="1568" extrusionOk="0">
                    <a:moveTo>
                      <a:pt x="1843" y="647"/>
                    </a:moveTo>
                    <a:lnTo>
                      <a:pt x="1824" y="635"/>
                    </a:lnTo>
                    <a:lnTo>
                      <a:pt x="1776" y="595"/>
                    </a:lnTo>
                    <a:lnTo>
                      <a:pt x="1405" y="358"/>
                    </a:lnTo>
                    <a:lnTo>
                      <a:pt x="1265" y="238"/>
                    </a:lnTo>
                    <a:lnTo>
                      <a:pt x="1100" y="70"/>
                    </a:lnTo>
                    <a:lnTo>
                      <a:pt x="1037" y="18"/>
                    </a:lnTo>
                    <a:lnTo>
                      <a:pt x="1013" y="6"/>
                    </a:lnTo>
                    <a:lnTo>
                      <a:pt x="995" y="0"/>
                    </a:lnTo>
                    <a:lnTo>
                      <a:pt x="979" y="0"/>
                    </a:lnTo>
                    <a:lnTo>
                      <a:pt x="967" y="6"/>
                    </a:lnTo>
                    <a:lnTo>
                      <a:pt x="517" y="485"/>
                    </a:lnTo>
                    <a:lnTo>
                      <a:pt x="69" y="860"/>
                    </a:lnTo>
                    <a:lnTo>
                      <a:pt x="27" y="906"/>
                    </a:lnTo>
                    <a:lnTo>
                      <a:pt x="18" y="921"/>
                    </a:lnTo>
                    <a:lnTo>
                      <a:pt x="15" y="931"/>
                    </a:lnTo>
                    <a:lnTo>
                      <a:pt x="12" y="939"/>
                    </a:lnTo>
                    <a:lnTo>
                      <a:pt x="15" y="949"/>
                    </a:lnTo>
                    <a:lnTo>
                      <a:pt x="15" y="971"/>
                    </a:lnTo>
                    <a:lnTo>
                      <a:pt x="12" y="983"/>
                    </a:lnTo>
                    <a:lnTo>
                      <a:pt x="6" y="992"/>
                    </a:lnTo>
                    <a:lnTo>
                      <a:pt x="0" y="1013"/>
                    </a:lnTo>
                    <a:lnTo>
                      <a:pt x="0" y="1022"/>
                    </a:lnTo>
                    <a:lnTo>
                      <a:pt x="2" y="1034"/>
                    </a:lnTo>
                    <a:lnTo>
                      <a:pt x="8" y="1050"/>
                    </a:lnTo>
                    <a:lnTo>
                      <a:pt x="146" y="1200"/>
                    </a:lnTo>
                    <a:lnTo>
                      <a:pt x="315" y="1337"/>
                    </a:lnTo>
                    <a:lnTo>
                      <a:pt x="465" y="1425"/>
                    </a:lnTo>
                    <a:lnTo>
                      <a:pt x="626" y="1505"/>
                    </a:lnTo>
                    <a:lnTo>
                      <a:pt x="773" y="1566"/>
                    </a:lnTo>
                    <a:lnTo>
                      <a:pt x="785" y="1568"/>
                    </a:lnTo>
                    <a:lnTo>
                      <a:pt x="797" y="1568"/>
                    </a:lnTo>
                    <a:lnTo>
                      <a:pt x="812" y="1566"/>
                    </a:lnTo>
                    <a:lnTo>
                      <a:pt x="830" y="1560"/>
                    </a:lnTo>
                    <a:lnTo>
                      <a:pt x="921" y="1514"/>
                    </a:lnTo>
                    <a:lnTo>
                      <a:pt x="1298" y="1257"/>
                    </a:lnTo>
                    <a:lnTo>
                      <a:pt x="1621" y="989"/>
                    </a:lnTo>
                    <a:lnTo>
                      <a:pt x="1818" y="779"/>
                    </a:lnTo>
                    <a:lnTo>
                      <a:pt x="1837" y="747"/>
                    </a:lnTo>
                    <a:lnTo>
                      <a:pt x="1857" y="702"/>
                    </a:lnTo>
                    <a:lnTo>
                      <a:pt x="1861" y="686"/>
                    </a:lnTo>
                    <a:lnTo>
                      <a:pt x="1861" y="672"/>
                    </a:lnTo>
                    <a:lnTo>
                      <a:pt x="1855" y="659"/>
                    </a:lnTo>
                    <a:lnTo>
                      <a:pt x="1843" y="647"/>
                    </a:lnTo>
                    <a:close/>
                  </a:path>
                </a:pathLst>
              </a:custGeom>
              <a:solidFill>
                <a:srgbClr val="B2B2B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68" name="Google Shape;268;p7"/>
              <p:cNvSpPr/>
              <p:nvPr/>
            </p:nvSpPr>
            <p:spPr>
              <a:xfrm>
                <a:off x="11658600" y="2773362"/>
                <a:ext cx="912812" cy="749300"/>
              </a:xfrm>
              <a:custGeom>
                <a:avLst/>
                <a:gdLst/>
                <a:ahLst/>
                <a:cxnLst/>
                <a:rect l="0" t="0" r="0" b="0"/>
                <a:pathLst>
                  <a:path w="1727" h="1416" extrusionOk="0">
                    <a:moveTo>
                      <a:pt x="1727" y="613"/>
                    </a:moveTo>
                    <a:lnTo>
                      <a:pt x="1709" y="605"/>
                    </a:lnTo>
                    <a:lnTo>
                      <a:pt x="1691" y="599"/>
                    </a:lnTo>
                    <a:lnTo>
                      <a:pt x="1241" y="275"/>
                    </a:lnTo>
                    <a:lnTo>
                      <a:pt x="1007" y="37"/>
                    </a:lnTo>
                    <a:lnTo>
                      <a:pt x="970" y="12"/>
                    </a:lnTo>
                    <a:lnTo>
                      <a:pt x="940" y="0"/>
                    </a:lnTo>
                    <a:lnTo>
                      <a:pt x="912" y="0"/>
                    </a:lnTo>
                    <a:lnTo>
                      <a:pt x="888" y="10"/>
                    </a:lnTo>
                    <a:lnTo>
                      <a:pt x="867" y="28"/>
                    </a:lnTo>
                    <a:lnTo>
                      <a:pt x="849" y="52"/>
                    </a:lnTo>
                    <a:lnTo>
                      <a:pt x="785" y="150"/>
                    </a:lnTo>
                    <a:lnTo>
                      <a:pt x="438" y="550"/>
                    </a:lnTo>
                    <a:lnTo>
                      <a:pt x="216" y="730"/>
                    </a:lnTo>
                    <a:lnTo>
                      <a:pt x="48" y="858"/>
                    </a:lnTo>
                    <a:lnTo>
                      <a:pt x="6" y="906"/>
                    </a:lnTo>
                    <a:lnTo>
                      <a:pt x="0" y="916"/>
                    </a:lnTo>
                    <a:lnTo>
                      <a:pt x="0" y="922"/>
                    </a:lnTo>
                    <a:lnTo>
                      <a:pt x="3" y="928"/>
                    </a:lnTo>
                    <a:lnTo>
                      <a:pt x="12" y="934"/>
                    </a:lnTo>
                    <a:lnTo>
                      <a:pt x="24" y="946"/>
                    </a:lnTo>
                    <a:lnTo>
                      <a:pt x="52" y="983"/>
                    </a:lnTo>
                    <a:lnTo>
                      <a:pt x="128" y="1062"/>
                    </a:lnTo>
                    <a:lnTo>
                      <a:pt x="264" y="1172"/>
                    </a:lnTo>
                    <a:lnTo>
                      <a:pt x="536" y="1327"/>
                    </a:lnTo>
                    <a:lnTo>
                      <a:pt x="706" y="1416"/>
                    </a:lnTo>
                    <a:lnTo>
                      <a:pt x="742" y="1416"/>
                    </a:lnTo>
                    <a:lnTo>
                      <a:pt x="794" y="1400"/>
                    </a:lnTo>
                    <a:lnTo>
                      <a:pt x="1202" y="1129"/>
                    </a:lnTo>
                    <a:lnTo>
                      <a:pt x="1460" y="925"/>
                    </a:lnTo>
                    <a:lnTo>
                      <a:pt x="1582" y="812"/>
                    </a:lnTo>
                    <a:lnTo>
                      <a:pt x="1679" y="706"/>
                    </a:lnTo>
                    <a:lnTo>
                      <a:pt x="1725" y="632"/>
                    </a:lnTo>
                    <a:lnTo>
                      <a:pt x="1727" y="623"/>
                    </a:lnTo>
                    <a:lnTo>
                      <a:pt x="1727" y="613"/>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gr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7"/>
                                        </p:tgtEl>
                                        <p:attrNameLst>
                                          <p:attrName>style.visibility</p:attrName>
                                        </p:attrNameLst>
                                      </p:cBhvr>
                                      <p:to>
                                        <p:strVal val="visible"/>
                                      </p:to>
                                    </p:set>
                                    <p:animEffect transition="in" filter="fade">
                                      <p:cBhvr>
                                        <p:cTn id="7" dur="1000"/>
                                        <p:tgtEl>
                                          <p:spTgt spid="20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8"/>
                                        </p:tgtEl>
                                        <p:attrNameLst>
                                          <p:attrName>style.visibility</p:attrName>
                                        </p:attrNameLst>
                                      </p:cBhvr>
                                      <p:to>
                                        <p:strVal val="visible"/>
                                      </p:to>
                                    </p:set>
                                    <p:animEffect transition="in" filter="fade">
                                      <p:cBhvr>
                                        <p:cTn id="12" dur="1000"/>
                                        <p:tgtEl>
                                          <p:spTgt spid="20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20"/>
                                        </p:tgtEl>
                                        <p:attrNameLst>
                                          <p:attrName>style.visibility</p:attrName>
                                        </p:attrNameLst>
                                      </p:cBhvr>
                                      <p:to>
                                        <p:strVal val="visible"/>
                                      </p:to>
                                    </p:set>
                                    <p:animEffect transition="in" filter="fade">
                                      <p:cBhvr>
                                        <p:cTn id="17" dur="1000"/>
                                        <p:tgtEl>
                                          <p:spTgt spid="22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21"/>
                                        </p:tgtEl>
                                        <p:attrNameLst>
                                          <p:attrName>style.visibility</p:attrName>
                                        </p:attrNameLst>
                                      </p:cBhvr>
                                      <p:to>
                                        <p:strVal val="visible"/>
                                      </p:to>
                                    </p:set>
                                    <p:animEffect transition="in" filter="fade">
                                      <p:cBhvr>
                                        <p:cTn id="22" dur="1000"/>
                                        <p:tgtEl>
                                          <p:spTgt spid="22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22"/>
                                        </p:tgtEl>
                                        <p:attrNameLst>
                                          <p:attrName>style.visibility</p:attrName>
                                        </p:attrNameLst>
                                      </p:cBhvr>
                                      <p:to>
                                        <p:strVal val="visible"/>
                                      </p:to>
                                    </p:set>
                                    <p:animEffect transition="in" filter="fade">
                                      <p:cBhvr>
                                        <p:cTn id="27" dur="1000"/>
                                        <p:tgtEl>
                                          <p:spTgt spid="22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23"/>
                                        </p:tgtEl>
                                        <p:attrNameLst>
                                          <p:attrName>style.visibility</p:attrName>
                                        </p:attrNameLst>
                                      </p:cBhvr>
                                      <p:to>
                                        <p:strVal val="visible"/>
                                      </p:to>
                                    </p:set>
                                    <p:animEffect transition="in" filter="fade">
                                      <p:cBhvr>
                                        <p:cTn id="32" dur="1000"/>
                                        <p:tgtEl>
                                          <p:spTgt spid="2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72"/>
        <p:cNvGrpSpPr/>
        <p:nvPr/>
      </p:nvGrpSpPr>
      <p:grpSpPr>
        <a:xfrm>
          <a:off x="0" y="0"/>
          <a:ext cx="0" cy="0"/>
          <a:chOff x="0" y="0"/>
          <a:chExt cx="0" cy="0"/>
        </a:xfrm>
      </p:grpSpPr>
      <p:sp>
        <p:nvSpPr>
          <p:cNvPr id="273" name="Google Shape;273;p8"/>
          <p:cNvSpPr txBox="1"/>
          <p:nvPr/>
        </p:nvSpPr>
        <p:spPr>
          <a:xfrm>
            <a:off x="2589212" y="2446337"/>
            <a:ext cx="5910262" cy="1739900"/>
          </a:xfrm>
          <a:prstGeom prst="rect">
            <a:avLst/>
          </a:prstGeom>
          <a:noFill/>
          <a:ln>
            <a:noFill/>
          </a:ln>
          <a:effectLst>
            <a:outerShdw blurRad="63500" dist="35921" dir="2700000">
              <a:schemeClr val="dk2"/>
            </a:outerShdw>
          </a:effectLst>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FF66"/>
              </a:buClr>
              <a:buSzPts val="3600"/>
              <a:buFont typeface="Arial"/>
              <a:buNone/>
            </a:pPr>
            <a:r>
              <a:rPr lang="en-US" sz="3600" b="1" i="0" u="none">
                <a:solidFill>
                  <a:srgbClr val="FFFF66"/>
                </a:solidFill>
                <a:latin typeface="Arial"/>
                <a:ea typeface="Arial"/>
                <a:cs typeface="Arial"/>
                <a:sym typeface="Arial"/>
              </a:rPr>
              <a:t>Demonstrate how </a:t>
            </a:r>
            <a:br>
              <a:rPr lang="en-US" sz="3600" b="1" i="0" u="none">
                <a:solidFill>
                  <a:srgbClr val="FFFF66"/>
                </a:solidFill>
                <a:latin typeface="Arial"/>
                <a:ea typeface="Arial"/>
                <a:cs typeface="Arial"/>
                <a:sym typeface="Arial"/>
              </a:rPr>
            </a:br>
            <a:r>
              <a:rPr lang="en-US" sz="3600" b="1" i="0" u="none">
                <a:solidFill>
                  <a:srgbClr val="FFFF66"/>
                </a:solidFill>
                <a:latin typeface="Arial"/>
                <a:ea typeface="Arial"/>
                <a:cs typeface="Arial"/>
                <a:sym typeface="Arial"/>
              </a:rPr>
              <a:t>to participate in a  </a:t>
            </a:r>
            <a:br>
              <a:rPr lang="en-US" sz="3600" b="1" i="0" u="none">
                <a:solidFill>
                  <a:srgbClr val="FFFF66"/>
                </a:solidFill>
                <a:latin typeface="Arial"/>
                <a:ea typeface="Arial"/>
                <a:cs typeface="Arial"/>
                <a:sym typeface="Arial"/>
              </a:rPr>
            </a:br>
            <a:r>
              <a:rPr lang="en-US" sz="3600" b="1" i="0" u="none">
                <a:solidFill>
                  <a:srgbClr val="FFFF66"/>
                </a:solidFill>
                <a:latin typeface="Arial"/>
                <a:ea typeface="Arial"/>
                <a:cs typeface="Arial"/>
                <a:sym typeface="Arial"/>
              </a:rPr>
              <a:t>group discussion.</a:t>
            </a:r>
            <a:endParaRPr/>
          </a:p>
        </p:txBody>
      </p:sp>
      <p:pic>
        <p:nvPicPr>
          <p:cNvPr id="274" name="Google Shape;274;p8"/>
          <p:cNvPicPr preferRelativeResize="0"/>
          <p:nvPr/>
        </p:nvPicPr>
        <p:blipFill rotWithShape="1">
          <a:blip r:embed="rId4">
            <a:alphaModFix/>
          </a:blip>
          <a:srcRect/>
          <a:stretch/>
        </p:blipFill>
        <p:spPr>
          <a:xfrm>
            <a:off x="1195387" y="2825750"/>
            <a:ext cx="981075" cy="990600"/>
          </a:xfrm>
          <a:prstGeom prst="rect">
            <a:avLst/>
          </a:prstGeom>
          <a:noFill/>
          <a:ln>
            <a:noFill/>
          </a:ln>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74"/>
                                        </p:tgtEl>
                                        <p:attrNameLst>
                                          <p:attrName>style.visibility</p:attrName>
                                        </p:attrNameLst>
                                      </p:cBhvr>
                                      <p:to>
                                        <p:strVal val="visible"/>
                                      </p:to>
                                    </p:set>
                                    <p:animEffect transition="in" filter="fade">
                                      <p:cBhvr>
                                        <p:cTn id="7" dur="1000"/>
                                        <p:tgtEl>
                                          <p:spTgt spid="274"/>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273"/>
                                        </p:tgtEl>
                                        <p:attrNameLst>
                                          <p:attrName>style.visibility</p:attrName>
                                        </p:attrNameLst>
                                      </p:cBhvr>
                                      <p:to>
                                        <p:strVal val="visible"/>
                                      </p:to>
                                    </p:set>
                                    <p:animEffect transition="in" filter="fade">
                                      <p:cBhvr>
                                        <p:cTn id="11" dur="1000"/>
                                        <p:tgtEl>
                                          <p:spTgt spid="2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78"/>
        <p:cNvGrpSpPr/>
        <p:nvPr/>
      </p:nvGrpSpPr>
      <p:grpSpPr>
        <a:xfrm>
          <a:off x="0" y="0"/>
          <a:ext cx="0" cy="0"/>
          <a:chOff x="0" y="0"/>
          <a:chExt cx="0" cy="0"/>
        </a:xfrm>
      </p:grpSpPr>
      <p:sp>
        <p:nvSpPr>
          <p:cNvPr id="279" name="Google Shape;279;p9"/>
          <p:cNvSpPr txBox="1"/>
          <p:nvPr/>
        </p:nvSpPr>
        <p:spPr>
          <a:xfrm>
            <a:off x="2714625" y="1457325"/>
            <a:ext cx="5341937" cy="488950"/>
          </a:xfrm>
          <a:prstGeom prst="rect">
            <a:avLst/>
          </a:prstGeom>
          <a:noFill/>
          <a:ln>
            <a:noFill/>
          </a:ln>
          <a:effectLst>
            <a:outerShdw blurRad="63500" dist="35921" dir="2700000">
              <a:srgbClr val="B2B2B2">
                <a:alpha val="49803"/>
              </a:srgbClr>
            </a:outerShdw>
          </a:effectLst>
        </p:spPr>
        <p:txBody>
          <a:bodyPr spcFirstLastPara="1" wrap="square" lIns="91425" tIns="45700" rIns="91425" bIns="45700" anchor="t" anchorCtr="0">
            <a:noAutofit/>
          </a:bodyPr>
          <a:lstStyle/>
          <a:p>
            <a:pPr marL="465137" marR="0" lvl="0" indent="-465137" algn="l" rtl="0">
              <a:lnSpc>
                <a:spcPct val="100000"/>
              </a:lnSpc>
              <a:spcBef>
                <a:spcPts val="0"/>
              </a:spcBef>
              <a:spcAft>
                <a:spcPts val="0"/>
              </a:spcAft>
              <a:buClr>
                <a:srgbClr val="FF3300"/>
              </a:buClr>
              <a:buSzPts val="2860"/>
              <a:buFont typeface="Noto Sans Symbols"/>
              <a:buChar char="✓"/>
            </a:pPr>
            <a:r>
              <a:rPr lang="en-US" sz="2600" b="1" i="0" u="none">
                <a:solidFill>
                  <a:schemeClr val="accent2"/>
                </a:solidFill>
                <a:latin typeface="Arial"/>
                <a:ea typeface="Arial"/>
                <a:cs typeface="Arial"/>
                <a:sym typeface="Arial"/>
              </a:rPr>
              <a:t>Know the group’s purpose.</a:t>
            </a:r>
            <a:endParaRPr/>
          </a:p>
        </p:txBody>
      </p:sp>
      <p:sp>
        <p:nvSpPr>
          <p:cNvPr id="280" name="Google Shape;280;p9"/>
          <p:cNvSpPr txBox="1"/>
          <p:nvPr/>
        </p:nvSpPr>
        <p:spPr>
          <a:xfrm>
            <a:off x="2700337" y="2128837"/>
            <a:ext cx="5648325" cy="488950"/>
          </a:xfrm>
          <a:prstGeom prst="rect">
            <a:avLst/>
          </a:prstGeom>
          <a:noFill/>
          <a:ln>
            <a:noFill/>
          </a:ln>
          <a:effectLst>
            <a:outerShdw blurRad="63500" dist="35921" dir="2700000">
              <a:srgbClr val="B2B2B2"/>
            </a:outerShdw>
          </a:effectLst>
        </p:spPr>
        <p:txBody>
          <a:bodyPr spcFirstLastPara="1" wrap="square" lIns="91425" tIns="45700" rIns="91425" bIns="45700" anchor="t" anchorCtr="0">
            <a:noAutofit/>
          </a:bodyPr>
          <a:lstStyle/>
          <a:p>
            <a:pPr marL="465137" marR="0" lvl="0" indent="-465137" algn="l" rtl="0">
              <a:lnSpc>
                <a:spcPct val="100000"/>
              </a:lnSpc>
              <a:spcBef>
                <a:spcPts val="0"/>
              </a:spcBef>
              <a:spcAft>
                <a:spcPts val="0"/>
              </a:spcAft>
              <a:buClr>
                <a:srgbClr val="FF3300"/>
              </a:buClr>
              <a:buSzPts val="2860"/>
              <a:buFont typeface="Noto Sans Symbols"/>
              <a:buChar char="✓"/>
            </a:pPr>
            <a:r>
              <a:rPr lang="en-US" sz="2600" b="1" i="0" u="none">
                <a:solidFill>
                  <a:schemeClr val="accent2"/>
                </a:solidFill>
                <a:latin typeface="Arial"/>
                <a:ea typeface="Arial"/>
                <a:cs typeface="Arial"/>
                <a:sym typeface="Arial"/>
              </a:rPr>
              <a:t>Agree on ground rules.</a:t>
            </a:r>
            <a:endParaRPr/>
          </a:p>
        </p:txBody>
      </p:sp>
      <p:sp>
        <p:nvSpPr>
          <p:cNvPr id="281" name="Google Shape;281;p9"/>
          <p:cNvSpPr txBox="1"/>
          <p:nvPr/>
        </p:nvSpPr>
        <p:spPr>
          <a:xfrm>
            <a:off x="2728912" y="2870200"/>
            <a:ext cx="5251450" cy="885825"/>
          </a:xfrm>
          <a:prstGeom prst="rect">
            <a:avLst/>
          </a:prstGeom>
          <a:noFill/>
          <a:ln>
            <a:noFill/>
          </a:ln>
          <a:effectLst>
            <a:outerShdw blurRad="63500" dist="35921" dir="2700000">
              <a:srgbClr val="B2B2B2"/>
            </a:outerShdw>
          </a:effectLst>
        </p:spPr>
        <p:txBody>
          <a:bodyPr spcFirstLastPara="1" wrap="square" lIns="91425" tIns="45700" rIns="91425" bIns="45700" anchor="t" anchorCtr="0">
            <a:noAutofit/>
          </a:bodyPr>
          <a:lstStyle/>
          <a:p>
            <a:pPr marL="465137" marR="0" lvl="0" indent="-465137" algn="l" rtl="0">
              <a:lnSpc>
                <a:spcPct val="100000"/>
              </a:lnSpc>
              <a:spcBef>
                <a:spcPts val="0"/>
              </a:spcBef>
              <a:spcAft>
                <a:spcPts val="0"/>
              </a:spcAft>
              <a:buClr>
                <a:srgbClr val="FF3300"/>
              </a:buClr>
              <a:buSzPts val="2860"/>
              <a:buFont typeface="Noto Sans Symbols"/>
              <a:buChar char="✓"/>
            </a:pPr>
            <a:r>
              <a:rPr lang="en-US" sz="2600" b="1" i="0" u="none">
                <a:solidFill>
                  <a:schemeClr val="accent2"/>
                </a:solidFill>
                <a:latin typeface="Arial"/>
                <a:ea typeface="Arial"/>
                <a:cs typeface="Arial"/>
                <a:sym typeface="Arial"/>
              </a:rPr>
              <a:t>Find out what people know </a:t>
            </a:r>
            <a:br>
              <a:rPr lang="en-US" sz="2600" b="1" i="0" u="none">
                <a:solidFill>
                  <a:schemeClr val="accent2"/>
                </a:solidFill>
                <a:latin typeface="Arial"/>
                <a:ea typeface="Arial"/>
                <a:cs typeface="Arial"/>
                <a:sym typeface="Arial"/>
              </a:rPr>
            </a:br>
            <a:r>
              <a:rPr lang="en-US" sz="2600" b="1" i="0" u="none">
                <a:solidFill>
                  <a:schemeClr val="accent2"/>
                </a:solidFill>
                <a:latin typeface="Arial"/>
                <a:ea typeface="Arial"/>
                <a:cs typeface="Arial"/>
                <a:sym typeface="Arial"/>
              </a:rPr>
              <a:t>about the subject.</a:t>
            </a:r>
            <a:endParaRPr/>
          </a:p>
        </p:txBody>
      </p:sp>
      <p:sp>
        <p:nvSpPr>
          <p:cNvPr id="282" name="Google Shape;282;p9"/>
          <p:cNvSpPr/>
          <p:nvPr/>
        </p:nvSpPr>
        <p:spPr>
          <a:xfrm>
            <a:off x="2127250" y="187325"/>
            <a:ext cx="6297612" cy="744537"/>
          </a:xfrm>
          <a:prstGeom prst="rect">
            <a:avLst/>
          </a:prstGeom>
        </p:spPr>
        <p:txBody>
          <a:bodyPr>
            <a:prstTxWarp prst="textPlain">
              <a:avLst/>
            </a:prstTxWarp>
          </a:bodyPr>
          <a:lstStyle/>
          <a:p>
            <a:pPr lvl="0" algn="l"/>
            <a:r>
              <a:rPr b="0" i="0">
                <a:ln w="12700" cap="flat" cmpd="sng">
                  <a:solidFill>
                    <a:srgbClr val="EAEAEA"/>
                  </a:solidFill>
                  <a:prstDash val="solid"/>
                  <a:miter lim="800000"/>
                  <a:headEnd type="none" w="sm" len="sm"/>
                  <a:tailEnd type="none" w="sm" len="sm"/>
                </a:ln>
                <a:gradFill>
                  <a:gsLst>
                    <a:gs pos="0">
                      <a:srgbClr val="A603AB"/>
                    </a:gs>
                    <a:gs pos="21000">
                      <a:srgbClr val="0819FB"/>
                    </a:gs>
                    <a:gs pos="35000">
                      <a:srgbClr val="1A8D48"/>
                    </a:gs>
                    <a:gs pos="52000">
                      <a:srgbClr val="FFFF00"/>
                    </a:gs>
                    <a:gs pos="72999">
                      <a:srgbClr val="EE3F17"/>
                    </a:gs>
                    <a:gs pos="88000">
                      <a:srgbClr val="E81766"/>
                    </a:gs>
                    <a:gs pos="100000">
                      <a:srgbClr val="A603AB"/>
                    </a:gs>
                  </a:gsLst>
                  <a:lin ang="10800000" scaled="0"/>
                </a:gradFill>
                <a:latin typeface="Arial Black"/>
              </a:rPr>
              <a:t>How to Participate </a:t>
            </a:r>
          </a:p>
        </p:txBody>
      </p:sp>
      <p:grpSp>
        <p:nvGrpSpPr>
          <p:cNvPr id="283" name="Google Shape;283;p9"/>
          <p:cNvGrpSpPr/>
          <p:nvPr/>
        </p:nvGrpSpPr>
        <p:grpSpPr>
          <a:xfrm>
            <a:off x="158750" y="2062162"/>
            <a:ext cx="1824037" cy="2249487"/>
            <a:chOff x="4443412" y="1323975"/>
            <a:chExt cx="4260850" cy="5253037"/>
          </a:xfrm>
        </p:grpSpPr>
        <p:grpSp>
          <p:nvGrpSpPr>
            <p:cNvPr id="284" name="Google Shape;284;p9"/>
            <p:cNvGrpSpPr/>
            <p:nvPr/>
          </p:nvGrpSpPr>
          <p:grpSpPr>
            <a:xfrm>
              <a:off x="6337300" y="1323975"/>
              <a:ext cx="2366962" cy="1866900"/>
              <a:chOff x="11642725" y="1644650"/>
              <a:chExt cx="2366962" cy="1866900"/>
            </a:xfrm>
          </p:grpSpPr>
          <p:sp>
            <p:nvSpPr>
              <p:cNvPr id="285" name="Google Shape;285;p9"/>
              <p:cNvSpPr/>
              <p:nvPr/>
            </p:nvSpPr>
            <p:spPr>
              <a:xfrm>
                <a:off x="12477750" y="1644650"/>
                <a:ext cx="900112" cy="639762"/>
              </a:xfrm>
              <a:custGeom>
                <a:avLst/>
                <a:gdLst/>
                <a:ahLst/>
                <a:cxnLst/>
                <a:rect l="0" t="0" r="0" b="0"/>
                <a:pathLst>
                  <a:path w="1701" h="1208" extrusionOk="0">
                    <a:moveTo>
                      <a:pt x="1701" y="494"/>
                    </a:moveTo>
                    <a:lnTo>
                      <a:pt x="1697" y="388"/>
                    </a:lnTo>
                    <a:lnTo>
                      <a:pt x="1676" y="299"/>
                    </a:lnTo>
                    <a:lnTo>
                      <a:pt x="1622" y="178"/>
                    </a:lnTo>
                    <a:lnTo>
                      <a:pt x="1566" y="110"/>
                    </a:lnTo>
                    <a:lnTo>
                      <a:pt x="1505" y="59"/>
                    </a:lnTo>
                    <a:lnTo>
                      <a:pt x="1472" y="40"/>
                    </a:lnTo>
                    <a:lnTo>
                      <a:pt x="1394" y="12"/>
                    </a:lnTo>
                    <a:lnTo>
                      <a:pt x="1350" y="4"/>
                    </a:lnTo>
                    <a:lnTo>
                      <a:pt x="1259" y="0"/>
                    </a:lnTo>
                    <a:lnTo>
                      <a:pt x="1168" y="12"/>
                    </a:lnTo>
                    <a:lnTo>
                      <a:pt x="1016" y="71"/>
                    </a:lnTo>
                    <a:lnTo>
                      <a:pt x="767" y="223"/>
                    </a:lnTo>
                    <a:lnTo>
                      <a:pt x="694" y="284"/>
                    </a:lnTo>
                    <a:lnTo>
                      <a:pt x="609" y="385"/>
                    </a:lnTo>
                    <a:lnTo>
                      <a:pt x="554" y="437"/>
                    </a:lnTo>
                    <a:lnTo>
                      <a:pt x="520" y="452"/>
                    </a:lnTo>
                    <a:lnTo>
                      <a:pt x="484" y="461"/>
                    </a:lnTo>
                    <a:lnTo>
                      <a:pt x="405" y="458"/>
                    </a:lnTo>
                    <a:lnTo>
                      <a:pt x="250" y="427"/>
                    </a:lnTo>
                    <a:lnTo>
                      <a:pt x="80" y="427"/>
                    </a:lnTo>
                    <a:lnTo>
                      <a:pt x="62" y="433"/>
                    </a:lnTo>
                    <a:lnTo>
                      <a:pt x="46" y="443"/>
                    </a:lnTo>
                    <a:lnTo>
                      <a:pt x="34" y="455"/>
                    </a:lnTo>
                    <a:lnTo>
                      <a:pt x="22" y="473"/>
                    </a:lnTo>
                    <a:lnTo>
                      <a:pt x="6" y="512"/>
                    </a:lnTo>
                    <a:lnTo>
                      <a:pt x="0" y="555"/>
                    </a:lnTo>
                    <a:lnTo>
                      <a:pt x="0" y="589"/>
                    </a:lnTo>
                    <a:lnTo>
                      <a:pt x="9" y="617"/>
                    </a:lnTo>
                    <a:lnTo>
                      <a:pt x="30" y="644"/>
                    </a:lnTo>
                    <a:lnTo>
                      <a:pt x="58" y="662"/>
                    </a:lnTo>
                    <a:lnTo>
                      <a:pt x="74" y="668"/>
                    </a:lnTo>
                    <a:lnTo>
                      <a:pt x="92" y="672"/>
                    </a:lnTo>
                    <a:lnTo>
                      <a:pt x="113" y="672"/>
                    </a:lnTo>
                    <a:lnTo>
                      <a:pt x="280" y="619"/>
                    </a:lnTo>
                    <a:lnTo>
                      <a:pt x="302" y="617"/>
                    </a:lnTo>
                    <a:lnTo>
                      <a:pt x="341" y="617"/>
                    </a:lnTo>
                    <a:lnTo>
                      <a:pt x="375" y="623"/>
                    </a:lnTo>
                    <a:lnTo>
                      <a:pt x="401" y="635"/>
                    </a:lnTo>
                    <a:lnTo>
                      <a:pt x="420" y="653"/>
                    </a:lnTo>
                    <a:lnTo>
                      <a:pt x="426" y="666"/>
                    </a:lnTo>
                    <a:lnTo>
                      <a:pt x="426" y="680"/>
                    </a:lnTo>
                    <a:lnTo>
                      <a:pt x="417" y="757"/>
                    </a:lnTo>
                    <a:lnTo>
                      <a:pt x="417" y="781"/>
                    </a:lnTo>
                    <a:lnTo>
                      <a:pt x="447" y="965"/>
                    </a:lnTo>
                    <a:lnTo>
                      <a:pt x="474" y="1047"/>
                    </a:lnTo>
                    <a:lnTo>
                      <a:pt x="520" y="1111"/>
                    </a:lnTo>
                    <a:lnTo>
                      <a:pt x="551" y="1135"/>
                    </a:lnTo>
                    <a:lnTo>
                      <a:pt x="633" y="1175"/>
                    </a:lnTo>
                    <a:lnTo>
                      <a:pt x="678" y="1190"/>
                    </a:lnTo>
                    <a:lnTo>
                      <a:pt x="779" y="1208"/>
                    </a:lnTo>
                    <a:lnTo>
                      <a:pt x="944" y="1208"/>
                    </a:lnTo>
                    <a:lnTo>
                      <a:pt x="1073" y="1184"/>
                    </a:lnTo>
                    <a:lnTo>
                      <a:pt x="1275" y="1127"/>
                    </a:lnTo>
                    <a:lnTo>
                      <a:pt x="1388" y="1074"/>
                    </a:lnTo>
                    <a:lnTo>
                      <a:pt x="1475" y="1014"/>
                    </a:lnTo>
                    <a:lnTo>
                      <a:pt x="1515" y="977"/>
                    </a:lnTo>
                    <a:lnTo>
                      <a:pt x="1578" y="897"/>
                    </a:lnTo>
                    <a:lnTo>
                      <a:pt x="1652" y="763"/>
                    </a:lnTo>
                    <a:lnTo>
                      <a:pt x="1682" y="662"/>
                    </a:lnTo>
                    <a:lnTo>
                      <a:pt x="1701" y="494"/>
                    </a:lnTo>
                    <a:close/>
                  </a:path>
                </a:pathLst>
              </a:custGeom>
              <a:solidFill>
                <a:srgbClr val="66FF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86" name="Google Shape;286;p9"/>
              <p:cNvSpPr/>
              <p:nvPr/>
            </p:nvSpPr>
            <p:spPr>
              <a:xfrm>
                <a:off x="12160250" y="2333625"/>
                <a:ext cx="825500" cy="1177925"/>
              </a:xfrm>
              <a:custGeom>
                <a:avLst/>
                <a:gdLst/>
                <a:ahLst/>
                <a:cxnLst/>
                <a:rect l="0" t="0" r="0" b="0"/>
                <a:pathLst>
                  <a:path w="1560" h="2226" extrusionOk="0">
                    <a:moveTo>
                      <a:pt x="993" y="30"/>
                    </a:moveTo>
                    <a:lnTo>
                      <a:pt x="933" y="51"/>
                    </a:lnTo>
                    <a:lnTo>
                      <a:pt x="872" y="85"/>
                    </a:lnTo>
                    <a:lnTo>
                      <a:pt x="842" y="109"/>
                    </a:lnTo>
                    <a:lnTo>
                      <a:pt x="753" y="201"/>
                    </a:lnTo>
                    <a:lnTo>
                      <a:pt x="699" y="274"/>
                    </a:lnTo>
                    <a:lnTo>
                      <a:pt x="634" y="389"/>
                    </a:lnTo>
                    <a:lnTo>
                      <a:pt x="565" y="646"/>
                    </a:lnTo>
                    <a:lnTo>
                      <a:pt x="535" y="731"/>
                    </a:lnTo>
                    <a:lnTo>
                      <a:pt x="516" y="769"/>
                    </a:lnTo>
                    <a:lnTo>
                      <a:pt x="504" y="783"/>
                    </a:lnTo>
                    <a:lnTo>
                      <a:pt x="480" y="826"/>
                    </a:lnTo>
                    <a:lnTo>
                      <a:pt x="242" y="1156"/>
                    </a:lnTo>
                    <a:lnTo>
                      <a:pt x="103" y="1376"/>
                    </a:lnTo>
                    <a:lnTo>
                      <a:pt x="18" y="1556"/>
                    </a:lnTo>
                    <a:lnTo>
                      <a:pt x="0" y="1671"/>
                    </a:lnTo>
                    <a:lnTo>
                      <a:pt x="8" y="1787"/>
                    </a:lnTo>
                    <a:lnTo>
                      <a:pt x="36" y="1904"/>
                    </a:lnTo>
                    <a:lnTo>
                      <a:pt x="57" y="1955"/>
                    </a:lnTo>
                    <a:lnTo>
                      <a:pt x="115" y="2044"/>
                    </a:lnTo>
                    <a:lnTo>
                      <a:pt x="151" y="2080"/>
                    </a:lnTo>
                    <a:lnTo>
                      <a:pt x="196" y="2114"/>
                    </a:lnTo>
                    <a:lnTo>
                      <a:pt x="303" y="2172"/>
                    </a:lnTo>
                    <a:lnTo>
                      <a:pt x="480" y="2220"/>
                    </a:lnTo>
                    <a:lnTo>
                      <a:pt x="589" y="2226"/>
                    </a:lnTo>
                    <a:lnTo>
                      <a:pt x="708" y="2206"/>
                    </a:lnTo>
                    <a:lnTo>
                      <a:pt x="878" y="2139"/>
                    </a:lnTo>
                    <a:lnTo>
                      <a:pt x="930" y="2111"/>
                    </a:lnTo>
                    <a:lnTo>
                      <a:pt x="1009" y="2050"/>
                    </a:lnTo>
                    <a:lnTo>
                      <a:pt x="1070" y="1977"/>
                    </a:lnTo>
                    <a:lnTo>
                      <a:pt x="1164" y="1760"/>
                    </a:lnTo>
                    <a:lnTo>
                      <a:pt x="1221" y="1412"/>
                    </a:lnTo>
                    <a:lnTo>
                      <a:pt x="1237" y="1366"/>
                    </a:lnTo>
                    <a:lnTo>
                      <a:pt x="1258" y="1324"/>
                    </a:lnTo>
                    <a:lnTo>
                      <a:pt x="1312" y="1241"/>
                    </a:lnTo>
                    <a:lnTo>
                      <a:pt x="1407" y="1123"/>
                    </a:lnTo>
                    <a:lnTo>
                      <a:pt x="1435" y="1076"/>
                    </a:lnTo>
                    <a:lnTo>
                      <a:pt x="1474" y="973"/>
                    </a:lnTo>
                    <a:lnTo>
                      <a:pt x="1522" y="775"/>
                    </a:lnTo>
                    <a:lnTo>
                      <a:pt x="1560" y="475"/>
                    </a:lnTo>
                    <a:lnTo>
                      <a:pt x="1544" y="353"/>
                    </a:lnTo>
                    <a:lnTo>
                      <a:pt x="1502" y="222"/>
                    </a:lnTo>
                    <a:lnTo>
                      <a:pt x="1447" y="103"/>
                    </a:lnTo>
                    <a:lnTo>
                      <a:pt x="1411" y="54"/>
                    </a:lnTo>
                    <a:lnTo>
                      <a:pt x="1365" y="20"/>
                    </a:lnTo>
                    <a:lnTo>
                      <a:pt x="1340" y="12"/>
                    </a:lnTo>
                    <a:lnTo>
                      <a:pt x="1280" y="0"/>
                    </a:lnTo>
                    <a:lnTo>
                      <a:pt x="993" y="30"/>
                    </a:lnTo>
                    <a:close/>
                  </a:path>
                </a:pathLst>
              </a:custGeom>
              <a:solidFill>
                <a:srgbClr val="66FF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87" name="Google Shape;287;p9"/>
              <p:cNvSpPr/>
              <p:nvPr/>
            </p:nvSpPr>
            <p:spPr>
              <a:xfrm>
                <a:off x="12814300" y="2419350"/>
                <a:ext cx="1195387" cy="763587"/>
              </a:xfrm>
              <a:custGeom>
                <a:avLst/>
                <a:gdLst/>
                <a:ahLst/>
                <a:cxnLst/>
                <a:rect l="0" t="0" r="0" b="0"/>
                <a:pathLst>
                  <a:path w="2260" h="1441" extrusionOk="0">
                    <a:moveTo>
                      <a:pt x="1977" y="381"/>
                    </a:moveTo>
                    <a:lnTo>
                      <a:pt x="1955" y="397"/>
                    </a:lnTo>
                    <a:lnTo>
                      <a:pt x="1946" y="409"/>
                    </a:lnTo>
                    <a:lnTo>
                      <a:pt x="1840" y="684"/>
                    </a:lnTo>
                    <a:lnTo>
                      <a:pt x="1782" y="751"/>
                    </a:lnTo>
                    <a:lnTo>
                      <a:pt x="1757" y="769"/>
                    </a:lnTo>
                    <a:lnTo>
                      <a:pt x="1727" y="781"/>
                    </a:lnTo>
                    <a:lnTo>
                      <a:pt x="1691" y="787"/>
                    </a:lnTo>
                    <a:lnTo>
                      <a:pt x="1596" y="785"/>
                    </a:lnTo>
                    <a:lnTo>
                      <a:pt x="1545" y="799"/>
                    </a:lnTo>
                    <a:lnTo>
                      <a:pt x="1517" y="815"/>
                    </a:lnTo>
                    <a:lnTo>
                      <a:pt x="1374" y="943"/>
                    </a:lnTo>
                    <a:lnTo>
                      <a:pt x="1317" y="983"/>
                    </a:lnTo>
                    <a:lnTo>
                      <a:pt x="1208" y="1032"/>
                    </a:lnTo>
                    <a:lnTo>
                      <a:pt x="1180" y="1038"/>
                    </a:lnTo>
                    <a:lnTo>
                      <a:pt x="1125" y="1040"/>
                    </a:lnTo>
                    <a:lnTo>
                      <a:pt x="1097" y="1038"/>
                    </a:lnTo>
                    <a:lnTo>
                      <a:pt x="1043" y="1022"/>
                    </a:lnTo>
                    <a:lnTo>
                      <a:pt x="1016" y="1010"/>
                    </a:lnTo>
                    <a:lnTo>
                      <a:pt x="958" y="977"/>
                    </a:lnTo>
                    <a:lnTo>
                      <a:pt x="869" y="882"/>
                    </a:lnTo>
                    <a:lnTo>
                      <a:pt x="596" y="369"/>
                    </a:lnTo>
                    <a:lnTo>
                      <a:pt x="474" y="204"/>
                    </a:lnTo>
                    <a:lnTo>
                      <a:pt x="417" y="144"/>
                    </a:lnTo>
                    <a:lnTo>
                      <a:pt x="300" y="52"/>
                    </a:lnTo>
                    <a:lnTo>
                      <a:pt x="215" y="10"/>
                    </a:lnTo>
                    <a:lnTo>
                      <a:pt x="164" y="0"/>
                    </a:lnTo>
                    <a:lnTo>
                      <a:pt x="140" y="4"/>
                    </a:lnTo>
                    <a:lnTo>
                      <a:pt x="118" y="12"/>
                    </a:lnTo>
                    <a:lnTo>
                      <a:pt x="72" y="46"/>
                    </a:lnTo>
                    <a:lnTo>
                      <a:pt x="21" y="125"/>
                    </a:lnTo>
                    <a:lnTo>
                      <a:pt x="9" y="152"/>
                    </a:lnTo>
                    <a:lnTo>
                      <a:pt x="3" y="177"/>
                    </a:lnTo>
                    <a:lnTo>
                      <a:pt x="0" y="201"/>
                    </a:lnTo>
                    <a:lnTo>
                      <a:pt x="0" y="263"/>
                    </a:lnTo>
                    <a:lnTo>
                      <a:pt x="15" y="324"/>
                    </a:lnTo>
                    <a:lnTo>
                      <a:pt x="27" y="354"/>
                    </a:lnTo>
                    <a:lnTo>
                      <a:pt x="66" y="405"/>
                    </a:lnTo>
                    <a:lnTo>
                      <a:pt x="98" y="425"/>
                    </a:lnTo>
                    <a:lnTo>
                      <a:pt x="270" y="476"/>
                    </a:lnTo>
                    <a:lnTo>
                      <a:pt x="365" y="512"/>
                    </a:lnTo>
                    <a:lnTo>
                      <a:pt x="405" y="543"/>
                    </a:lnTo>
                    <a:lnTo>
                      <a:pt x="477" y="631"/>
                    </a:lnTo>
                    <a:lnTo>
                      <a:pt x="669" y="955"/>
                    </a:lnTo>
                    <a:lnTo>
                      <a:pt x="851" y="1162"/>
                    </a:lnTo>
                    <a:lnTo>
                      <a:pt x="906" y="1202"/>
                    </a:lnTo>
                    <a:lnTo>
                      <a:pt x="952" y="1224"/>
                    </a:lnTo>
                    <a:lnTo>
                      <a:pt x="994" y="1226"/>
                    </a:lnTo>
                    <a:lnTo>
                      <a:pt x="1037" y="1218"/>
                    </a:lnTo>
                    <a:lnTo>
                      <a:pt x="1061" y="1208"/>
                    </a:lnTo>
                    <a:lnTo>
                      <a:pt x="1162" y="1184"/>
                    </a:lnTo>
                    <a:lnTo>
                      <a:pt x="1408" y="1093"/>
                    </a:lnTo>
                    <a:lnTo>
                      <a:pt x="1590" y="989"/>
                    </a:lnTo>
                    <a:lnTo>
                      <a:pt x="1636" y="977"/>
                    </a:lnTo>
                    <a:lnTo>
                      <a:pt x="1658" y="979"/>
                    </a:lnTo>
                    <a:lnTo>
                      <a:pt x="1670" y="992"/>
                    </a:lnTo>
                    <a:lnTo>
                      <a:pt x="1682" y="1020"/>
                    </a:lnTo>
                    <a:lnTo>
                      <a:pt x="1691" y="1099"/>
                    </a:lnTo>
                    <a:lnTo>
                      <a:pt x="1694" y="1230"/>
                    </a:lnTo>
                    <a:lnTo>
                      <a:pt x="1700" y="1257"/>
                    </a:lnTo>
                    <a:lnTo>
                      <a:pt x="1718" y="1306"/>
                    </a:lnTo>
                    <a:lnTo>
                      <a:pt x="1769" y="1386"/>
                    </a:lnTo>
                    <a:lnTo>
                      <a:pt x="1800" y="1413"/>
                    </a:lnTo>
                    <a:lnTo>
                      <a:pt x="1836" y="1431"/>
                    </a:lnTo>
                    <a:lnTo>
                      <a:pt x="1880" y="1441"/>
                    </a:lnTo>
                    <a:lnTo>
                      <a:pt x="1919" y="1441"/>
                    </a:lnTo>
                    <a:lnTo>
                      <a:pt x="1934" y="1437"/>
                    </a:lnTo>
                    <a:lnTo>
                      <a:pt x="1946" y="1431"/>
                    </a:lnTo>
                    <a:lnTo>
                      <a:pt x="1955" y="1422"/>
                    </a:lnTo>
                    <a:lnTo>
                      <a:pt x="1965" y="1407"/>
                    </a:lnTo>
                    <a:lnTo>
                      <a:pt x="1967" y="1388"/>
                    </a:lnTo>
                    <a:lnTo>
                      <a:pt x="1973" y="1370"/>
                    </a:lnTo>
                    <a:lnTo>
                      <a:pt x="1977" y="1333"/>
                    </a:lnTo>
                    <a:lnTo>
                      <a:pt x="1977" y="1315"/>
                    </a:lnTo>
                    <a:lnTo>
                      <a:pt x="1971" y="1293"/>
                    </a:lnTo>
                    <a:lnTo>
                      <a:pt x="1919" y="1279"/>
                    </a:lnTo>
                    <a:lnTo>
                      <a:pt x="1910" y="1275"/>
                    </a:lnTo>
                    <a:lnTo>
                      <a:pt x="1900" y="1267"/>
                    </a:lnTo>
                    <a:lnTo>
                      <a:pt x="1882" y="1239"/>
                    </a:lnTo>
                    <a:lnTo>
                      <a:pt x="1848" y="1168"/>
                    </a:lnTo>
                    <a:lnTo>
                      <a:pt x="1846" y="1150"/>
                    </a:lnTo>
                    <a:lnTo>
                      <a:pt x="1846" y="1138"/>
                    </a:lnTo>
                    <a:lnTo>
                      <a:pt x="1854" y="1113"/>
                    </a:lnTo>
                    <a:lnTo>
                      <a:pt x="1870" y="1089"/>
                    </a:lnTo>
                    <a:lnTo>
                      <a:pt x="1880" y="1080"/>
                    </a:lnTo>
                    <a:lnTo>
                      <a:pt x="1892" y="1074"/>
                    </a:lnTo>
                    <a:lnTo>
                      <a:pt x="1907" y="1071"/>
                    </a:lnTo>
                    <a:lnTo>
                      <a:pt x="1919" y="1074"/>
                    </a:lnTo>
                    <a:lnTo>
                      <a:pt x="1934" y="1083"/>
                    </a:lnTo>
                    <a:lnTo>
                      <a:pt x="1967" y="1117"/>
                    </a:lnTo>
                    <a:lnTo>
                      <a:pt x="2025" y="1186"/>
                    </a:lnTo>
                    <a:lnTo>
                      <a:pt x="2064" y="1220"/>
                    </a:lnTo>
                    <a:lnTo>
                      <a:pt x="2104" y="1242"/>
                    </a:lnTo>
                    <a:lnTo>
                      <a:pt x="2150" y="1260"/>
                    </a:lnTo>
                    <a:lnTo>
                      <a:pt x="2189" y="1269"/>
                    </a:lnTo>
                    <a:lnTo>
                      <a:pt x="2207" y="1269"/>
                    </a:lnTo>
                    <a:lnTo>
                      <a:pt x="2220" y="1267"/>
                    </a:lnTo>
                    <a:lnTo>
                      <a:pt x="2232" y="1260"/>
                    </a:lnTo>
                    <a:lnTo>
                      <a:pt x="2247" y="1233"/>
                    </a:lnTo>
                    <a:lnTo>
                      <a:pt x="2253" y="1218"/>
                    </a:lnTo>
                    <a:lnTo>
                      <a:pt x="2256" y="1180"/>
                    </a:lnTo>
                    <a:lnTo>
                      <a:pt x="2260" y="1162"/>
                    </a:lnTo>
                    <a:lnTo>
                      <a:pt x="2256" y="1147"/>
                    </a:lnTo>
                    <a:lnTo>
                      <a:pt x="2247" y="1119"/>
                    </a:lnTo>
                    <a:lnTo>
                      <a:pt x="2229" y="1089"/>
                    </a:lnTo>
                    <a:lnTo>
                      <a:pt x="2205" y="1062"/>
                    </a:lnTo>
                    <a:lnTo>
                      <a:pt x="2175" y="1038"/>
                    </a:lnTo>
                    <a:lnTo>
                      <a:pt x="2135" y="1020"/>
                    </a:lnTo>
                    <a:lnTo>
                      <a:pt x="2010" y="983"/>
                    </a:lnTo>
                    <a:lnTo>
                      <a:pt x="1961" y="959"/>
                    </a:lnTo>
                    <a:lnTo>
                      <a:pt x="1934" y="939"/>
                    </a:lnTo>
                    <a:lnTo>
                      <a:pt x="1916" y="919"/>
                    </a:lnTo>
                    <a:lnTo>
                      <a:pt x="1910" y="891"/>
                    </a:lnTo>
                    <a:lnTo>
                      <a:pt x="1919" y="848"/>
                    </a:lnTo>
                    <a:lnTo>
                      <a:pt x="1937" y="799"/>
                    </a:lnTo>
                    <a:lnTo>
                      <a:pt x="2022" y="635"/>
                    </a:lnTo>
                    <a:lnTo>
                      <a:pt x="2062" y="579"/>
                    </a:lnTo>
                    <a:lnTo>
                      <a:pt x="2104" y="500"/>
                    </a:lnTo>
                    <a:lnTo>
                      <a:pt x="2110" y="479"/>
                    </a:lnTo>
                    <a:lnTo>
                      <a:pt x="2110" y="461"/>
                    </a:lnTo>
                    <a:lnTo>
                      <a:pt x="2108" y="443"/>
                    </a:lnTo>
                    <a:lnTo>
                      <a:pt x="2102" y="427"/>
                    </a:lnTo>
                    <a:lnTo>
                      <a:pt x="2092" y="415"/>
                    </a:lnTo>
                    <a:lnTo>
                      <a:pt x="2068" y="391"/>
                    </a:lnTo>
                    <a:lnTo>
                      <a:pt x="2046" y="378"/>
                    </a:lnTo>
                    <a:lnTo>
                      <a:pt x="2025" y="372"/>
                    </a:lnTo>
                    <a:lnTo>
                      <a:pt x="2001" y="372"/>
                    </a:lnTo>
                    <a:lnTo>
                      <a:pt x="1977" y="381"/>
                    </a:lnTo>
                    <a:close/>
                  </a:path>
                </a:pathLst>
              </a:custGeom>
              <a:solidFill>
                <a:srgbClr val="66FF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88" name="Google Shape;288;p9"/>
              <p:cNvSpPr/>
              <p:nvPr/>
            </p:nvSpPr>
            <p:spPr>
              <a:xfrm>
                <a:off x="11642725" y="1857375"/>
                <a:ext cx="1074737" cy="704850"/>
              </a:xfrm>
              <a:custGeom>
                <a:avLst/>
                <a:gdLst/>
                <a:ahLst/>
                <a:cxnLst/>
                <a:rect l="0" t="0" r="0" b="0"/>
                <a:pathLst>
                  <a:path w="2031" h="1331" extrusionOk="0">
                    <a:moveTo>
                      <a:pt x="1955" y="952"/>
                    </a:moveTo>
                    <a:lnTo>
                      <a:pt x="1894" y="949"/>
                    </a:lnTo>
                    <a:lnTo>
                      <a:pt x="1289" y="1019"/>
                    </a:lnTo>
                    <a:lnTo>
                      <a:pt x="1202" y="1038"/>
                    </a:lnTo>
                    <a:lnTo>
                      <a:pt x="1071" y="1102"/>
                    </a:lnTo>
                    <a:lnTo>
                      <a:pt x="1052" y="1105"/>
                    </a:lnTo>
                    <a:lnTo>
                      <a:pt x="1031" y="1102"/>
                    </a:lnTo>
                    <a:lnTo>
                      <a:pt x="1010" y="1092"/>
                    </a:lnTo>
                    <a:lnTo>
                      <a:pt x="992" y="1078"/>
                    </a:lnTo>
                    <a:lnTo>
                      <a:pt x="974" y="1058"/>
                    </a:lnTo>
                    <a:lnTo>
                      <a:pt x="940" y="1010"/>
                    </a:lnTo>
                    <a:lnTo>
                      <a:pt x="861" y="842"/>
                    </a:lnTo>
                    <a:lnTo>
                      <a:pt x="784" y="598"/>
                    </a:lnTo>
                    <a:lnTo>
                      <a:pt x="778" y="546"/>
                    </a:lnTo>
                    <a:lnTo>
                      <a:pt x="788" y="470"/>
                    </a:lnTo>
                    <a:lnTo>
                      <a:pt x="812" y="415"/>
                    </a:lnTo>
                    <a:lnTo>
                      <a:pt x="857" y="370"/>
                    </a:lnTo>
                    <a:lnTo>
                      <a:pt x="909" y="330"/>
                    </a:lnTo>
                    <a:lnTo>
                      <a:pt x="968" y="253"/>
                    </a:lnTo>
                    <a:lnTo>
                      <a:pt x="986" y="220"/>
                    </a:lnTo>
                    <a:lnTo>
                      <a:pt x="994" y="186"/>
                    </a:lnTo>
                    <a:lnTo>
                      <a:pt x="994" y="168"/>
                    </a:lnTo>
                    <a:lnTo>
                      <a:pt x="982" y="107"/>
                    </a:lnTo>
                    <a:lnTo>
                      <a:pt x="948" y="40"/>
                    </a:lnTo>
                    <a:lnTo>
                      <a:pt x="921" y="6"/>
                    </a:lnTo>
                    <a:lnTo>
                      <a:pt x="903" y="0"/>
                    </a:lnTo>
                    <a:lnTo>
                      <a:pt x="885" y="3"/>
                    </a:lnTo>
                    <a:lnTo>
                      <a:pt x="861" y="16"/>
                    </a:lnTo>
                    <a:lnTo>
                      <a:pt x="809" y="61"/>
                    </a:lnTo>
                    <a:lnTo>
                      <a:pt x="784" y="95"/>
                    </a:lnTo>
                    <a:lnTo>
                      <a:pt x="712" y="277"/>
                    </a:lnTo>
                    <a:lnTo>
                      <a:pt x="669" y="330"/>
                    </a:lnTo>
                    <a:lnTo>
                      <a:pt x="647" y="342"/>
                    </a:lnTo>
                    <a:lnTo>
                      <a:pt x="621" y="350"/>
                    </a:lnTo>
                    <a:lnTo>
                      <a:pt x="590" y="350"/>
                    </a:lnTo>
                    <a:lnTo>
                      <a:pt x="484" y="324"/>
                    </a:lnTo>
                    <a:lnTo>
                      <a:pt x="374" y="311"/>
                    </a:lnTo>
                    <a:lnTo>
                      <a:pt x="338" y="314"/>
                    </a:lnTo>
                    <a:lnTo>
                      <a:pt x="300" y="324"/>
                    </a:lnTo>
                    <a:lnTo>
                      <a:pt x="137" y="418"/>
                    </a:lnTo>
                    <a:lnTo>
                      <a:pt x="66" y="473"/>
                    </a:lnTo>
                    <a:lnTo>
                      <a:pt x="18" y="524"/>
                    </a:lnTo>
                    <a:lnTo>
                      <a:pt x="3" y="558"/>
                    </a:lnTo>
                    <a:lnTo>
                      <a:pt x="0" y="589"/>
                    </a:lnTo>
                    <a:lnTo>
                      <a:pt x="3" y="617"/>
                    </a:lnTo>
                    <a:lnTo>
                      <a:pt x="9" y="629"/>
                    </a:lnTo>
                    <a:lnTo>
                      <a:pt x="18" y="635"/>
                    </a:lnTo>
                    <a:lnTo>
                      <a:pt x="46" y="641"/>
                    </a:lnTo>
                    <a:lnTo>
                      <a:pt x="82" y="641"/>
                    </a:lnTo>
                    <a:lnTo>
                      <a:pt x="122" y="631"/>
                    </a:lnTo>
                    <a:lnTo>
                      <a:pt x="185" y="607"/>
                    </a:lnTo>
                    <a:lnTo>
                      <a:pt x="310" y="512"/>
                    </a:lnTo>
                    <a:lnTo>
                      <a:pt x="328" y="506"/>
                    </a:lnTo>
                    <a:lnTo>
                      <a:pt x="365" y="504"/>
                    </a:lnTo>
                    <a:lnTo>
                      <a:pt x="405" y="506"/>
                    </a:lnTo>
                    <a:lnTo>
                      <a:pt x="423" y="512"/>
                    </a:lnTo>
                    <a:lnTo>
                      <a:pt x="444" y="524"/>
                    </a:lnTo>
                    <a:lnTo>
                      <a:pt x="447" y="534"/>
                    </a:lnTo>
                    <a:lnTo>
                      <a:pt x="444" y="544"/>
                    </a:lnTo>
                    <a:lnTo>
                      <a:pt x="423" y="568"/>
                    </a:lnTo>
                    <a:lnTo>
                      <a:pt x="310" y="647"/>
                    </a:lnTo>
                    <a:lnTo>
                      <a:pt x="216" y="690"/>
                    </a:lnTo>
                    <a:lnTo>
                      <a:pt x="177" y="714"/>
                    </a:lnTo>
                    <a:lnTo>
                      <a:pt x="164" y="726"/>
                    </a:lnTo>
                    <a:lnTo>
                      <a:pt x="155" y="738"/>
                    </a:lnTo>
                    <a:lnTo>
                      <a:pt x="149" y="754"/>
                    </a:lnTo>
                    <a:lnTo>
                      <a:pt x="146" y="785"/>
                    </a:lnTo>
                    <a:lnTo>
                      <a:pt x="152" y="815"/>
                    </a:lnTo>
                    <a:lnTo>
                      <a:pt x="164" y="836"/>
                    </a:lnTo>
                    <a:lnTo>
                      <a:pt x="183" y="854"/>
                    </a:lnTo>
                    <a:lnTo>
                      <a:pt x="209" y="872"/>
                    </a:lnTo>
                    <a:lnTo>
                      <a:pt x="228" y="882"/>
                    </a:lnTo>
                    <a:lnTo>
                      <a:pt x="243" y="884"/>
                    </a:lnTo>
                    <a:lnTo>
                      <a:pt x="258" y="884"/>
                    </a:lnTo>
                    <a:lnTo>
                      <a:pt x="274" y="882"/>
                    </a:lnTo>
                    <a:lnTo>
                      <a:pt x="304" y="860"/>
                    </a:lnTo>
                    <a:lnTo>
                      <a:pt x="383" y="769"/>
                    </a:lnTo>
                    <a:lnTo>
                      <a:pt x="520" y="653"/>
                    </a:lnTo>
                    <a:lnTo>
                      <a:pt x="538" y="641"/>
                    </a:lnTo>
                    <a:lnTo>
                      <a:pt x="587" y="625"/>
                    </a:lnTo>
                    <a:lnTo>
                      <a:pt x="611" y="625"/>
                    </a:lnTo>
                    <a:lnTo>
                      <a:pt x="623" y="629"/>
                    </a:lnTo>
                    <a:lnTo>
                      <a:pt x="635" y="637"/>
                    </a:lnTo>
                    <a:lnTo>
                      <a:pt x="657" y="671"/>
                    </a:lnTo>
                    <a:lnTo>
                      <a:pt x="669" y="698"/>
                    </a:lnTo>
                    <a:lnTo>
                      <a:pt x="738" y="1010"/>
                    </a:lnTo>
                    <a:lnTo>
                      <a:pt x="827" y="1208"/>
                    </a:lnTo>
                    <a:lnTo>
                      <a:pt x="867" y="1273"/>
                    </a:lnTo>
                    <a:lnTo>
                      <a:pt x="900" y="1309"/>
                    </a:lnTo>
                    <a:lnTo>
                      <a:pt x="915" y="1321"/>
                    </a:lnTo>
                    <a:lnTo>
                      <a:pt x="930" y="1327"/>
                    </a:lnTo>
                    <a:lnTo>
                      <a:pt x="946" y="1331"/>
                    </a:lnTo>
                    <a:lnTo>
                      <a:pt x="1059" y="1313"/>
                    </a:lnTo>
                    <a:lnTo>
                      <a:pt x="1214" y="1266"/>
                    </a:lnTo>
                    <a:lnTo>
                      <a:pt x="1398" y="1242"/>
                    </a:lnTo>
                    <a:lnTo>
                      <a:pt x="1697" y="1239"/>
                    </a:lnTo>
                    <a:lnTo>
                      <a:pt x="1755" y="1254"/>
                    </a:lnTo>
                    <a:lnTo>
                      <a:pt x="1836" y="1287"/>
                    </a:lnTo>
                    <a:lnTo>
                      <a:pt x="1886" y="1303"/>
                    </a:lnTo>
                    <a:lnTo>
                      <a:pt x="1907" y="1303"/>
                    </a:lnTo>
                    <a:lnTo>
                      <a:pt x="1943" y="1297"/>
                    </a:lnTo>
                    <a:lnTo>
                      <a:pt x="1977" y="1281"/>
                    </a:lnTo>
                    <a:lnTo>
                      <a:pt x="2001" y="1257"/>
                    </a:lnTo>
                    <a:lnTo>
                      <a:pt x="2016" y="1220"/>
                    </a:lnTo>
                    <a:lnTo>
                      <a:pt x="2022" y="1196"/>
                    </a:lnTo>
                    <a:lnTo>
                      <a:pt x="2031" y="1092"/>
                    </a:lnTo>
                    <a:lnTo>
                      <a:pt x="2022" y="1022"/>
                    </a:lnTo>
                    <a:lnTo>
                      <a:pt x="2013" y="995"/>
                    </a:lnTo>
                    <a:lnTo>
                      <a:pt x="1998" y="973"/>
                    </a:lnTo>
                    <a:lnTo>
                      <a:pt x="1979" y="961"/>
                    </a:lnTo>
                    <a:lnTo>
                      <a:pt x="1955" y="952"/>
                    </a:lnTo>
                    <a:close/>
                  </a:path>
                </a:pathLst>
              </a:custGeom>
              <a:solidFill>
                <a:srgbClr val="66FF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grpSp>
          <p:nvGrpSpPr>
            <p:cNvPr id="289" name="Google Shape;289;p9"/>
            <p:cNvGrpSpPr/>
            <p:nvPr/>
          </p:nvGrpSpPr>
          <p:grpSpPr>
            <a:xfrm>
              <a:off x="4443412" y="1785937"/>
              <a:ext cx="4162425" cy="4791075"/>
              <a:chOff x="9459912" y="1830387"/>
              <a:chExt cx="4162425" cy="4791075"/>
            </a:xfrm>
          </p:grpSpPr>
          <p:sp>
            <p:nvSpPr>
              <p:cNvPr id="290" name="Google Shape;290;p9"/>
              <p:cNvSpPr/>
              <p:nvPr/>
            </p:nvSpPr>
            <p:spPr>
              <a:xfrm>
                <a:off x="9986962" y="2573337"/>
                <a:ext cx="776287" cy="1019175"/>
              </a:xfrm>
              <a:custGeom>
                <a:avLst/>
                <a:gdLst/>
                <a:ahLst/>
                <a:cxnLst/>
                <a:rect l="0" t="0" r="0" b="0"/>
                <a:pathLst>
                  <a:path w="1469" h="1926" extrusionOk="0">
                    <a:moveTo>
                      <a:pt x="626" y="9"/>
                    </a:moveTo>
                    <a:lnTo>
                      <a:pt x="569" y="0"/>
                    </a:lnTo>
                    <a:lnTo>
                      <a:pt x="264" y="48"/>
                    </a:lnTo>
                    <a:lnTo>
                      <a:pt x="230" y="58"/>
                    </a:lnTo>
                    <a:lnTo>
                      <a:pt x="167" y="91"/>
                    </a:lnTo>
                    <a:lnTo>
                      <a:pt x="139" y="113"/>
                    </a:lnTo>
                    <a:lnTo>
                      <a:pt x="91" y="171"/>
                    </a:lnTo>
                    <a:lnTo>
                      <a:pt x="33" y="287"/>
                    </a:lnTo>
                    <a:lnTo>
                      <a:pt x="8" y="375"/>
                    </a:lnTo>
                    <a:lnTo>
                      <a:pt x="0" y="475"/>
                    </a:lnTo>
                    <a:lnTo>
                      <a:pt x="33" y="775"/>
                    </a:lnTo>
                    <a:lnTo>
                      <a:pt x="113" y="1141"/>
                    </a:lnTo>
                    <a:lnTo>
                      <a:pt x="149" y="1236"/>
                    </a:lnTo>
                    <a:lnTo>
                      <a:pt x="176" y="1284"/>
                    </a:lnTo>
                    <a:lnTo>
                      <a:pt x="291" y="1440"/>
                    </a:lnTo>
                    <a:lnTo>
                      <a:pt x="440" y="1592"/>
                    </a:lnTo>
                    <a:lnTo>
                      <a:pt x="733" y="1834"/>
                    </a:lnTo>
                    <a:lnTo>
                      <a:pt x="830" y="1895"/>
                    </a:lnTo>
                    <a:lnTo>
                      <a:pt x="933" y="1926"/>
                    </a:lnTo>
                    <a:lnTo>
                      <a:pt x="1052" y="1926"/>
                    </a:lnTo>
                    <a:lnTo>
                      <a:pt x="1243" y="1877"/>
                    </a:lnTo>
                    <a:lnTo>
                      <a:pt x="1371" y="1812"/>
                    </a:lnTo>
                    <a:lnTo>
                      <a:pt x="1389" y="1798"/>
                    </a:lnTo>
                    <a:lnTo>
                      <a:pt x="1417" y="1766"/>
                    </a:lnTo>
                    <a:lnTo>
                      <a:pt x="1439" y="1727"/>
                    </a:lnTo>
                    <a:lnTo>
                      <a:pt x="1453" y="1687"/>
                    </a:lnTo>
                    <a:lnTo>
                      <a:pt x="1469" y="1596"/>
                    </a:lnTo>
                    <a:lnTo>
                      <a:pt x="1469" y="1367"/>
                    </a:lnTo>
                    <a:lnTo>
                      <a:pt x="1439" y="1181"/>
                    </a:lnTo>
                    <a:lnTo>
                      <a:pt x="1389" y="1064"/>
                    </a:lnTo>
                    <a:lnTo>
                      <a:pt x="1314" y="973"/>
                    </a:lnTo>
                    <a:lnTo>
                      <a:pt x="1171" y="851"/>
                    </a:lnTo>
                    <a:lnTo>
                      <a:pt x="985" y="748"/>
                    </a:lnTo>
                    <a:lnTo>
                      <a:pt x="961" y="726"/>
                    </a:lnTo>
                    <a:lnTo>
                      <a:pt x="878" y="637"/>
                    </a:lnTo>
                    <a:lnTo>
                      <a:pt x="848" y="589"/>
                    </a:lnTo>
                    <a:lnTo>
                      <a:pt x="824" y="534"/>
                    </a:lnTo>
                    <a:lnTo>
                      <a:pt x="815" y="503"/>
                    </a:lnTo>
                    <a:lnTo>
                      <a:pt x="809" y="467"/>
                    </a:lnTo>
                    <a:lnTo>
                      <a:pt x="797" y="283"/>
                    </a:lnTo>
                    <a:lnTo>
                      <a:pt x="763" y="183"/>
                    </a:lnTo>
                    <a:lnTo>
                      <a:pt x="733" y="119"/>
                    </a:lnTo>
                    <a:lnTo>
                      <a:pt x="696" y="61"/>
                    </a:lnTo>
                    <a:lnTo>
                      <a:pt x="650" y="21"/>
                    </a:lnTo>
                    <a:lnTo>
                      <a:pt x="626" y="9"/>
                    </a:lnTo>
                    <a:close/>
                  </a:path>
                </a:pathLst>
              </a:custGeom>
              <a:solidFill>
                <a:srgbClr val="FF33CC"/>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91" name="Google Shape;291;p9"/>
              <p:cNvSpPr/>
              <p:nvPr/>
            </p:nvSpPr>
            <p:spPr>
              <a:xfrm>
                <a:off x="9804400" y="2624137"/>
                <a:ext cx="3522662" cy="2325687"/>
              </a:xfrm>
              <a:custGeom>
                <a:avLst/>
                <a:gdLst/>
                <a:ahLst/>
                <a:cxnLst/>
                <a:rect l="0" t="0" r="0" b="0"/>
                <a:pathLst>
                  <a:path w="6658" h="4395" extrusionOk="0">
                    <a:moveTo>
                      <a:pt x="5508" y="449"/>
                    </a:moveTo>
                    <a:lnTo>
                      <a:pt x="5338" y="345"/>
                    </a:lnTo>
                    <a:lnTo>
                      <a:pt x="4983" y="180"/>
                    </a:lnTo>
                    <a:lnTo>
                      <a:pt x="4666" y="95"/>
                    </a:lnTo>
                    <a:lnTo>
                      <a:pt x="4286" y="38"/>
                    </a:lnTo>
                    <a:lnTo>
                      <a:pt x="3887" y="6"/>
                    </a:lnTo>
                    <a:lnTo>
                      <a:pt x="3501" y="0"/>
                    </a:lnTo>
                    <a:lnTo>
                      <a:pt x="2266" y="119"/>
                    </a:lnTo>
                    <a:lnTo>
                      <a:pt x="1956" y="168"/>
                    </a:lnTo>
                    <a:lnTo>
                      <a:pt x="1558" y="257"/>
                    </a:lnTo>
                    <a:lnTo>
                      <a:pt x="1409" y="309"/>
                    </a:lnTo>
                    <a:lnTo>
                      <a:pt x="1215" y="410"/>
                    </a:lnTo>
                    <a:lnTo>
                      <a:pt x="888" y="647"/>
                    </a:lnTo>
                    <a:lnTo>
                      <a:pt x="424" y="1108"/>
                    </a:lnTo>
                    <a:lnTo>
                      <a:pt x="393" y="1151"/>
                    </a:lnTo>
                    <a:lnTo>
                      <a:pt x="266" y="1408"/>
                    </a:lnTo>
                    <a:lnTo>
                      <a:pt x="129" y="1743"/>
                    </a:lnTo>
                    <a:lnTo>
                      <a:pt x="80" y="1932"/>
                    </a:lnTo>
                    <a:lnTo>
                      <a:pt x="10" y="2363"/>
                    </a:lnTo>
                    <a:lnTo>
                      <a:pt x="0" y="2478"/>
                    </a:lnTo>
                    <a:lnTo>
                      <a:pt x="8" y="2704"/>
                    </a:lnTo>
                    <a:lnTo>
                      <a:pt x="83" y="3025"/>
                    </a:lnTo>
                    <a:lnTo>
                      <a:pt x="171" y="3239"/>
                    </a:lnTo>
                    <a:lnTo>
                      <a:pt x="226" y="3339"/>
                    </a:lnTo>
                    <a:lnTo>
                      <a:pt x="363" y="3531"/>
                    </a:lnTo>
                    <a:lnTo>
                      <a:pt x="444" y="3617"/>
                    </a:lnTo>
                    <a:lnTo>
                      <a:pt x="591" y="3735"/>
                    </a:lnTo>
                    <a:lnTo>
                      <a:pt x="886" y="3909"/>
                    </a:lnTo>
                    <a:lnTo>
                      <a:pt x="1281" y="4081"/>
                    </a:lnTo>
                    <a:lnTo>
                      <a:pt x="1790" y="4251"/>
                    </a:lnTo>
                    <a:lnTo>
                      <a:pt x="2117" y="4321"/>
                    </a:lnTo>
                    <a:lnTo>
                      <a:pt x="2428" y="4362"/>
                    </a:lnTo>
                    <a:lnTo>
                      <a:pt x="3629" y="4395"/>
                    </a:lnTo>
                    <a:lnTo>
                      <a:pt x="4182" y="4354"/>
                    </a:lnTo>
                    <a:lnTo>
                      <a:pt x="4456" y="4303"/>
                    </a:lnTo>
                    <a:lnTo>
                      <a:pt x="4626" y="4257"/>
                    </a:lnTo>
                    <a:lnTo>
                      <a:pt x="4937" y="4144"/>
                    </a:lnTo>
                    <a:lnTo>
                      <a:pt x="5082" y="4081"/>
                    </a:lnTo>
                    <a:lnTo>
                      <a:pt x="5606" y="3803"/>
                    </a:lnTo>
                    <a:lnTo>
                      <a:pt x="5724" y="3729"/>
                    </a:lnTo>
                    <a:lnTo>
                      <a:pt x="6047" y="3498"/>
                    </a:lnTo>
                    <a:lnTo>
                      <a:pt x="6226" y="3330"/>
                    </a:lnTo>
                    <a:lnTo>
                      <a:pt x="6372" y="3150"/>
                    </a:lnTo>
                    <a:lnTo>
                      <a:pt x="6485" y="2960"/>
                    </a:lnTo>
                    <a:lnTo>
                      <a:pt x="6567" y="2762"/>
                    </a:lnTo>
                    <a:lnTo>
                      <a:pt x="6640" y="2472"/>
                    </a:lnTo>
                    <a:lnTo>
                      <a:pt x="6652" y="2381"/>
                    </a:lnTo>
                    <a:lnTo>
                      <a:pt x="6658" y="2201"/>
                    </a:lnTo>
                    <a:lnTo>
                      <a:pt x="6636" y="2021"/>
                    </a:lnTo>
                    <a:lnTo>
                      <a:pt x="6567" y="1749"/>
                    </a:lnTo>
                    <a:lnTo>
                      <a:pt x="6446" y="1465"/>
                    </a:lnTo>
                    <a:lnTo>
                      <a:pt x="6335" y="1273"/>
                    </a:lnTo>
                    <a:lnTo>
                      <a:pt x="6214" y="1093"/>
                    </a:lnTo>
                    <a:lnTo>
                      <a:pt x="6004" y="849"/>
                    </a:lnTo>
                    <a:lnTo>
                      <a:pt x="5679" y="568"/>
                    </a:lnTo>
                    <a:lnTo>
                      <a:pt x="5508" y="449"/>
                    </a:lnTo>
                    <a:close/>
                  </a:path>
                </a:pathLst>
              </a:custGeom>
              <a:solidFill>
                <a:srgbClr val="776635"/>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92" name="Google Shape;292;p9"/>
              <p:cNvSpPr/>
              <p:nvPr/>
            </p:nvSpPr>
            <p:spPr>
              <a:xfrm>
                <a:off x="9869487" y="2693987"/>
                <a:ext cx="3375025" cy="2203450"/>
              </a:xfrm>
              <a:custGeom>
                <a:avLst/>
                <a:gdLst/>
                <a:ahLst/>
                <a:cxnLst/>
                <a:rect l="0" t="0" r="0" b="0"/>
                <a:pathLst>
                  <a:path w="6380" h="4163" extrusionOk="0">
                    <a:moveTo>
                      <a:pt x="6218" y="1396"/>
                    </a:moveTo>
                    <a:lnTo>
                      <a:pt x="6075" y="1157"/>
                    </a:lnTo>
                    <a:lnTo>
                      <a:pt x="5780" y="788"/>
                    </a:lnTo>
                    <a:lnTo>
                      <a:pt x="5495" y="522"/>
                    </a:lnTo>
                    <a:lnTo>
                      <a:pt x="5330" y="409"/>
                    </a:lnTo>
                    <a:lnTo>
                      <a:pt x="5051" y="261"/>
                    </a:lnTo>
                    <a:lnTo>
                      <a:pt x="4632" y="107"/>
                    </a:lnTo>
                    <a:lnTo>
                      <a:pt x="4287" y="40"/>
                    </a:lnTo>
                    <a:lnTo>
                      <a:pt x="4044" y="16"/>
                    </a:lnTo>
                    <a:lnTo>
                      <a:pt x="3792" y="4"/>
                    </a:lnTo>
                    <a:lnTo>
                      <a:pt x="3266" y="0"/>
                    </a:lnTo>
                    <a:lnTo>
                      <a:pt x="2448" y="61"/>
                    </a:lnTo>
                    <a:lnTo>
                      <a:pt x="1830" y="147"/>
                    </a:lnTo>
                    <a:lnTo>
                      <a:pt x="1517" y="217"/>
                    </a:lnTo>
                    <a:lnTo>
                      <a:pt x="1280" y="303"/>
                    </a:lnTo>
                    <a:lnTo>
                      <a:pt x="1149" y="370"/>
                    </a:lnTo>
                    <a:lnTo>
                      <a:pt x="757" y="644"/>
                    </a:lnTo>
                    <a:lnTo>
                      <a:pt x="413" y="983"/>
                    </a:lnTo>
                    <a:lnTo>
                      <a:pt x="276" y="1184"/>
                    </a:lnTo>
                    <a:lnTo>
                      <a:pt x="222" y="1301"/>
                    </a:lnTo>
                    <a:lnTo>
                      <a:pt x="48" y="1825"/>
                    </a:lnTo>
                    <a:lnTo>
                      <a:pt x="12" y="2030"/>
                    </a:lnTo>
                    <a:lnTo>
                      <a:pt x="0" y="2234"/>
                    </a:lnTo>
                    <a:lnTo>
                      <a:pt x="24" y="2570"/>
                    </a:lnTo>
                    <a:lnTo>
                      <a:pt x="93" y="2896"/>
                    </a:lnTo>
                    <a:lnTo>
                      <a:pt x="173" y="3076"/>
                    </a:lnTo>
                    <a:lnTo>
                      <a:pt x="276" y="3232"/>
                    </a:lnTo>
                    <a:lnTo>
                      <a:pt x="404" y="3367"/>
                    </a:lnTo>
                    <a:lnTo>
                      <a:pt x="551" y="3492"/>
                    </a:lnTo>
                    <a:lnTo>
                      <a:pt x="815" y="3662"/>
                    </a:lnTo>
                    <a:lnTo>
                      <a:pt x="1243" y="3855"/>
                    </a:lnTo>
                    <a:lnTo>
                      <a:pt x="1673" y="3998"/>
                    </a:lnTo>
                    <a:lnTo>
                      <a:pt x="2097" y="4087"/>
                    </a:lnTo>
                    <a:lnTo>
                      <a:pt x="2615" y="4142"/>
                    </a:lnTo>
                    <a:lnTo>
                      <a:pt x="3223" y="4163"/>
                    </a:lnTo>
                    <a:lnTo>
                      <a:pt x="3920" y="4126"/>
                    </a:lnTo>
                    <a:lnTo>
                      <a:pt x="4181" y="4093"/>
                    </a:lnTo>
                    <a:lnTo>
                      <a:pt x="4442" y="4031"/>
                    </a:lnTo>
                    <a:lnTo>
                      <a:pt x="4640" y="3964"/>
                    </a:lnTo>
                    <a:lnTo>
                      <a:pt x="5136" y="3711"/>
                    </a:lnTo>
                    <a:lnTo>
                      <a:pt x="5526" y="3468"/>
                    </a:lnTo>
                    <a:lnTo>
                      <a:pt x="5964" y="3162"/>
                    </a:lnTo>
                    <a:lnTo>
                      <a:pt x="6140" y="2982"/>
                    </a:lnTo>
                    <a:lnTo>
                      <a:pt x="6231" y="2829"/>
                    </a:lnTo>
                    <a:lnTo>
                      <a:pt x="6301" y="2647"/>
                    </a:lnTo>
                    <a:lnTo>
                      <a:pt x="6374" y="2265"/>
                    </a:lnTo>
                    <a:lnTo>
                      <a:pt x="6380" y="2177"/>
                    </a:lnTo>
                    <a:lnTo>
                      <a:pt x="6371" y="1859"/>
                    </a:lnTo>
                    <a:lnTo>
                      <a:pt x="6317" y="1631"/>
                    </a:lnTo>
                    <a:lnTo>
                      <a:pt x="6218" y="1396"/>
                    </a:lnTo>
                    <a:close/>
                  </a:path>
                </a:pathLst>
              </a:custGeom>
              <a:solidFill>
                <a:srgbClr val="B1985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93" name="Google Shape;293;p9"/>
              <p:cNvSpPr/>
              <p:nvPr/>
            </p:nvSpPr>
            <p:spPr>
              <a:xfrm>
                <a:off x="12044362" y="3689350"/>
                <a:ext cx="984250" cy="828675"/>
              </a:xfrm>
              <a:custGeom>
                <a:avLst/>
                <a:gdLst/>
                <a:ahLst/>
                <a:cxnLst/>
                <a:rect l="0" t="0" r="0" b="0"/>
                <a:pathLst>
                  <a:path w="1861" h="1568" extrusionOk="0">
                    <a:moveTo>
                      <a:pt x="888" y="37"/>
                    </a:moveTo>
                    <a:lnTo>
                      <a:pt x="812" y="4"/>
                    </a:lnTo>
                    <a:lnTo>
                      <a:pt x="797" y="0"/>
                    </a:lnTo>
                    <a:lnTo>
                      <a:pt x="785" y="0"/>
                    </a:lnTo>
                    <a:lnTo>
                      <a:pt x="773" y="4"/>
                    </a:lnTo>
                    <a:lnTo>
                      <a:pt x="466" y="144"/>
                    </a:lnTo>
                    <a:lnTo>
                      <a:pt x="362" y="202"/>
                    </a:lnTo>
                    <a:lnTo>
                      <a:pt x="146" y="370"/>
                    </a:lnTo>
                    <a:lnTo>
                      <a:pt x="24" y="498"/>
                    </a:lnTo>
                    <a:lnTo>
                      <a:pt x="10" y="520"/>
                    </a:lnTo>
                    <a:lnTo>
                      <a:pt x="0" y="546"/>
                    </a:lnTo>
                    <a:lnTo>
                      <a:pt x="0" y="559"/>
                    </a:lnTo>
                    <a:lnTo>
                      <a:pt x="6" y="577"/>
                    </a:lnTo>
                    <a:lnTo>
                      <a:pt x="12" y="586"/>
                    </a:lnTo>
                    <a:lnTo>
                      <a:pt x="16" y="599"/>
                    </a:lnTo>
                    <a:lnTo>
                      <a:pt x="16" y="619"/>
                    </a:lnTo>
                    <a:lnTo>
                      <a:pt x="12" y="629"/>
                    </a:lnTo>
                    <a:lnTo>
                      <a:pt x="18" y="647"/>
                    </a:lnTo>
                    <a:lnTo>
                      <a:pt x="28" y="663"/>
                    </a:lnTo>
                    <a:lnTo>
                      <a:pt x="70" y="708"/>
                    </a:lnTo>
                    <a:lnTo>
                      <a:pt x="517" y="1084"/>
                    </a:lnTo>
                    <a:lnTo>
                      <a:pt x="967" y="1562"/>
                    </a:lnTo>
                    <a:lnTo>
                      <a:pt x="979" y="1568"/>
                    </a:lnTo>
                    <a:lnTo>
                      <a:pt x="995" y="1568"/>
                    </a:lnTo>
                    <a:lnTo>
                      <a:pt x="1013" y="1562"/>
                    </a:lnTo>
                    <a:lnTo>
                      <a:pt x="1037" y="1550"/>
                    </a:lnTo>
                    <a:lnTo>
                      <a:pt x="1068" y="1529"/>
                    </a:lnTo>
                    <a:lnTo>
                      <a:pt x="1356" y="1248"/>
                    </a:lnTo>
                    <a:lnTo>
                      <a:pt x="1740" y="1001"/>
                    </a:lnTo>
                    <a:lnTo>
                      <a:pt x="1825" y="934"/>
                    </a:lnTo>
                    <a:lnTo>
                      <a:pt x="1843" y="922"/>
                    </a:lnTo>
                    <a:lnTo>
                      <a:pt x="1855" y="910"/>
                    </a:lnTo>
                    <a:lnTo>
                      <a:pt x="1861" y="898"/>
                    </a:lnTo>
                    <a:lnTo>
                      <a:pt x="1861" y="882"/>
                    </a:lnTo>
                    <a:lnTo>
                      <a:pt x="1859" y="866"/>
                    </a:lnTo>
                    <a:lnTo>
                      <a:pt x="1819" y="791"/>
                    </a:lnTo>
                    <a:lnTo>
                      <a:pt x="1768" y="726"/>
                    </a:lnTo>
                    <a:lnTo>
                      <a:pt x="1621" y="580"/>
                    </a:lnTo>
                    <a:lnTo>
                      <a:pt x="1298" y="312"/>
                    </a:lnTo>
                    <a:lnTo>
                      <a:pt x="1007" y="105"/>
                    </a:lnTo>
                    <a:lnTo>
                      <a:pt x="888" y="37"/>
                    </a:lnTo>
                    <a:close/>
                  </a:path>
                </a:pathLst>
              </a:custGeom>
              <a:solidFill>
                <a:srgbClr val="B2B2B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94" name="Google Shape;294;p9"/>
              <p:cNvSpPr/>
              <p:nvPr/>
            </p:nvSpPr>
            <p:spPr>
              <a:xfrm>
                <a:off x="12071350" y="3730625"/>
                <a:ext cx="914400" cy="749300"/>
              </a:xfrm>
              <a:custGeom>
                <a:avLst/>
                <a:gdLst/>
                <a:ahLst/>
                <a:cxnLst/>
                <a:rect l="0" t="0" r="0" b="0"/>
                <a:pathLst>
                  <a:path w="1728" h="1416" extrusionOk="0">
                    <a:moveTo>
                      <a:pt x="705" y="0"/>
                    </a:moveTo>
                    <a:lnTo>
                      <a:pt x="535" y="89"/>
                    </a:lnTo>
                    <a:lnTo>
                      <a:pt x="346" y="192"/>
                    </a:lnTo>
                    <a:lnTo>
                      <a:pt x="128" y="354"/>
                    </a:lnTo>
                    <a:lnTo>
                      <a:pt x="100" y="386"/>
                    </a:lnTo>
                    <a:lnTo>
                      <a:pt x="73" y="410"/>
                    </a:lnTo>
                    <a:lnTo>
                      <a:pt x="51" y="434"/>
                    </a:lnTo>
                    <a:lnTo>
                      <a:pt x="25" y="471"/>
                    </a:lnTo>
                    <a:lnTo>
                      <a:pt x="12" y="483"/>
                    </a:lnTo>
                    <a:lnTo>
                      <a:pt x="3" y="489"/>
                    </a:lnTo>
                    <a:lnTo>
                      <a:pt x="0" y="495"/>
                    </a:lnTo>
                    <a:lnTo>
                      <a:pt x="0" y="501"/>
                    </a:lnTo>
                    <a:lnTo>
                      <a:pt x="37" y="548"/>
                    </a:lnTo>
                    <a:lnTo>
                      <a:pt x="49" y="560"/>
                    </a:lnTo>
                    <a:lnTo>
                      <a:pt x="438" y="868"/>
                    </a:lnTo>
                    <a:lnTo>
                      <a:pt x="784" y="1267"/>
                    </a:lnTo>
                    <a:lnTo>
                      <a:pt x="867" y="1390"/>
                    </a:lnTo>
                    <a:lnTo>
                      <a:pt x="888" y="1408"/>
                    </a:lnTo>
                    <a:lnTo>
                      <a:pt x="913" y="1416"/>
                    </a:lnTo>
                    <a:lnTo>
                      <a:pt x="939" y="1416"/>
                    </a:lnTo>
                    <a:lnTo>
                      <a:pt x="955" y="1414"/>
                    </a:lnTo>
                    <a:lnTo>
                      <a:pt x="1006" y="1380"/>
                    </a:lnTo>
                    <a:lnTo>
                      <a:pt x="1040" y="1349"/>
                    </a:lnTo>
                    <a:lnTo>
                      <a:pt x="1155" y="1222"/>
                    </a:lnTo>
                    <a:lnTo>
                      <a:pt x="1240" y="1141"/>
                    </a:lnTo>
                    <a:lnTo>
                      <a:pt x="1690" y="819"/>
                    </a:lnTo>
                    <a:lnTo>
                      <a:pt x="1710" y="813"/>
                    </a:lnTo>
                    <a:lnTo>
                      <a:pt x="1728" y="803"/>
                    </a:lnTo>
                    <a:lnTo>
                      <a:pt x="1728" y="795"/>
                    </a:lnTo>
                    <a:lnTo>
                      <a:pt x="1716" y="767"/>
                    </a:lnTo>
                    <a:lnTo>
                      <a:pt x="1678" y="712"/>
                    </a:lnTo>
                    <a:lnTo>
                      <a:pt x="1460" y="492"/>
                    </a:lnTo>
                    <a:lnTo>
                      <a:pt x="1147" y="248"/>
                    </a:lnTo>
                    <a:lnTo>
                      <a:pt x="858" y="50"/>
                    </a:lnTo>
                    <a:lnTo>
                      <a:pt x="794" y="16"/>
                    </a:lnTo>
                    <a:lnTo>
                      <a:pt x="742" y="0"/>
                    </a:lnTo>
                    <a:lnTo>
                      <a:pt x="705" y="0"/>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95" name="Google Shape;295;p9"/>
              <p:cNvSpPr/>
              <p:nvPr/>
            </p:nvSpPr>
            <p:spPr>
              <a:xfrm>
                <a:off x="12139612" y="5076825"/>
                <a:ext cx="792162" cy="935037"/>
              </a:xfrm>
              <a:custGeom>
                <a:avLst/>
                <a:gdLst/>
                <a:ahLst/>
                <a:cxnLst/>
                <a:rect l="0" t="0" r="0" b="0"/>
                <a:pathLst>
                  <a:path w="1496" h="1767" extrusionOk="0">
                    <a:moveTo>
                      <a:pt x="954" y="6"/>
                    </a:moveTo>
                    <a:lnTo>
                      <a:pt x="912" y="0"/>
                    </a:lnTo>
                    <a:lnTo>
                      <a:pt x="830" y="2"/>
                    </a:lnTo>
                    <a:lnTo>
                      <a:pt x="797" y="12"/>
                    </a:lnTo>
                    <a:lnTo>
                      <a:pt x="766" y="27"/>
                    </a:lnTo>
                    <a:lnTo>
                      <a:pt x="739" y="49"/>
                    </a:lnTo>
                    <a:lnTo>
                      <a:pt x="696" y="113"/>
                    </a:lnTo>
                    <a:lnTo>
                      <a:pt x="662" y="198"/>
                    </a:lnTo>
                    <a:lnTo>
                      <a:pt x="641" y="299"/>
                    </a:lnTo>
                    <a:lnTo>
                      <a:pt x="638" y="421"/>
                    </a:lnTo>
                    <a:lnTo>
                      <a:pt x="742" y="1016"/>
                    </a:lnTo>
                    <a:lnTo>
                      <a:pt x="769" y="1107"/>
                    </a:lnTo>
                    <a:lnTo>
                      <a:pt x="785" y="1144"/>
                    </a:lnTo>
                    <a:lnTo>
                      <a:pt x="821" y="1273"/>
                    </a:lnTo>
                    <a:lnTo>
                      <a:pt x="827" y="1327"/>
                    </a:lnTo>
                    <a:lnTo>
                      <a:pt x="827" y="1376"/>
                    </a:lnTo>
                    <a:lnTo>
                      <a:pt x="821" y="1394"/>
                    </a:lnTo>
                    <a:lnTo>
                      <a:pt x="815" y="1406"/>
                    </a:lnTo>
                    <a:lnTo>
                      <a:pt x="803" y="1415"/>
                    </a:lnTo>
                    <a:lnTo>
                      <a:pt x="785" y="1419"/>
                    </a:lnTo>
                    <a:lnTo>
                      <a:pt x="760" y="1413"/>
                    </a:lnTo>
                    <a:lnTo>
                      <a:pt x="694" y="1376"/>
                    </a:lnTo>
                    <a:lnTo>
                      <a:pt x="575" y="1291"/>
                    </a:lnTo>
                    <a:lnTo>
                      <a:pt x="365" y="1162"/>
                    </a:lnTo>
                    <a:lnTo>
                      <a:pt x="310" y="1147"/>
                    </a:lnTo>
                    <a:lnTo>
                      <a:pt x="282" y="1144"/>
                    </a:lnTo>
                    <a:lnTo>
                      <a:pt x="250" y="1147"/>
                    </a:lnTo>
                    <a:lnTo>
                      <a:pt x="176" y="1172"/>
                    </a:lnTo>
                    <a:lnTo>
                      <a:pt x="103" y="1208"/>
                    </a:lnTo>
                    <a:lnTo>
                      <a:pt x="46" y="1248"/>
                    </a:lnTo>
                    <a:lnTo>
                      <a:pt x="28" y="1263"/>
                    </a:lnTo>
                    <a:lnTo>
                      <a:pt x="14" y="1279"/>
                    </a:lnTo>
                    <a:lnTo>
                      <a:pt x="6" y="1293"/>
                    </a:lnTo>
                    <a:lnTo>
                      <a:pt x="0" y="1312"/>
                    </a:lnTo>
                    <a:lnTo>
                      <a:pt x="0" y="1327"/>
                    </a:lnTo>
                    <a:lnTo>
                      <a:pt x="2" y="1346"/>
                    </a:lnTo>
                    <a:lnTo>
                      <a:pt x="24" y="1376"/>
                    </a:lnTo>
                    <a:lnTo>
                      <a:pt x="46" y="1391"/>
                    </a:lnTo>
                    <a:lnTo>
                      <a:pt x="109" y="1415"/>
                    </a:lnTo>
                    <a:lnTo>
                      <a:pt x="355" y="1473"/>
                    </a:lnTo>
                    <a:lnTo>
                      <a:pt x="446" y="1516"/>
                    </a:lnTo>
                    <a:lnTo>
                      <a:pt x="678" y="1694"/>
                    </a:lnTo>
                    <a:lnTo>
                      <a:pt x="757" y="1739"/>
                    </a:lnTo>
                    <a:lnTo>
                      <a:pt x="791" y="1751"/>
                    </a:lnTo>
                    <a:lnTo>
                      <a:pt x="854" y="1767"/>
                    </a:lnTo>
                    <a:lnTo>
                      <a:pt x="882" y="1767"/>
                    </a:lnTo>
                    <a:lnTo>
                      <a:pt x="908" y="1763"/>
                    </a:lnTo>
                    <a:lnTo>
                      <a:pt x="930" y="1757"/>
                    </a:lnTo>
                    <a:lnTo>
                      <a:pt x="952" y="1745"/>
                    </a:lnTo>
                    <a:lnTo>
                      <a:pt x="967" y="1730"/>
                    </a:lnTo>
                    <a:lnTo>
                      <a:pt x="979" y="1712"/>
                    </a:lnTo>
                    <a:lnTo>
                      <a:pt x="991" y="1660"/>
                    </a:lnTo>
                    <a:lnTo>
                      <a:pt x="988" y="1559"/>
                    </a:lnTo>
                    <a:lnTo>
                      <a:pt x="985" y="1425"/>
                    </a:lnTo>
                    <a:lnTo>
                      <a:pt x="912" y="558"/>
                    </a:lnTo>
                    <a:lnTo>
                      <a:pt x="912" y="518"/>
                    </a:lnTo>
                    <a:lnTo>
                      <a:pt x="918" y="512"/>
                    </a:lnTo>
                    <a:lnTo>
                      <a:pt x="930" y="512"/>
                    </a:lnTo>
                    <a:lnTo>
                      <a:pt x="946" y="516"/>
                    </a:lnTo>
                    <a:lnTo>
                      <a:pt x="994" y="540"/>
                    </a:lnTo>
                    <a:lnTo>
                      <a:pt x="1168" y="662"/>
                    </a:lnTo>
                    <a:lnTo>
                      <a:pt x="1295" y="793"/>
                    </a:lnTo>
                    <a:lnTo>
                      <a:pt x="1320" y="808"/>
                    </a:lnTo>
                    <a:lnTo>
                      <a:pt x="1340" y="814"/>
                    </a:lnTo>
                    <a:lnTo>
                      <a:pt x="1362" y="814"/>
                    </a:lnTo>
                    <a:lnTo>
                      <a:pt x="1384" y="808"/>
                    </a:lnTo>
                    <a:lnTo>
                      <a:pt x="1405" y="796"/>
                    </a:lnTo>
                    <a:lnTo>
                      <a:pt x="1441" y="763"/>
                    </a:lnTo>
                    <a:lnTo>
                      <a:pt x="1457" y="738"/>
                    </a:lnTo>
                    <a:lnTo>
                      <a:pt x="1477" y="678"/>
                    </a:lnTo>
                    <a:lnTo>
                      <a:pt x="1496" y="546"/>
                    </a:lnTo>
                    <a:lnTo>
                      <a:pt x="1487" y="384"/>
                    </a:lnTo>
                    <a:lnTo>
                      <a:pt x="1471" y="336"/>
                    </a:lnTo>
                    <a:lnTo>
                      <a:pt x="1451" y="293"/>
                    </a:lnTo>
                    <a:lnTo>
                      <a:pt x="1420" y="253"/>
                    </a:lnTo>
                    <a:lnTo>
                      <a:pt x="1334" y="180"/>
                    </a:lnTo>
                    <a:lnTo>
                      <a:pt x="1286" y="146"/>
                    </a:lnTo>
                    <a:lnTo>
                      <a:pt x="1130" y="63"/>
                    </a:lnTo>
                    <a:lnTo>
                      <a:pt x="954" y="6"/>
                    </a:lnTo>
                    <a:close/>
                  </a:path>
                </a:pathLst>
              </a:custGeom>
              <a:solidFill>
                <a:srgbClr val="CCFF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96" name="Google Shape;296;p9"/>
              <p:cNvSpPr/>
              <p:nvPr/>
            </p:nvSpPr>
            <p:spPr>
              <a:xfrm>
                <a:off x="11811000" y="5124450"/>
                <a:ext cx="792162" cy="935037"/>
              </a:xfrm>
              <a:custGeom>
                <a:avLst/>
                <a:gdLst/>
                <a:ahLst/>
                <a:cxnLst/>
                <a:rect l="0" t="0" r="0" b="0"/>
                <a:pathLst>
                  <a:path w="1496" h="1767" extrusionOk="0">
                    <a:moveTo>
                      <a:pt x="1130" y="65"/>
                    </a:moveTo>
                    <a:lnTo>
                      <a:pt x="1084" y="46"/>
                    </a:lnTo>
                    <a:lnTo>
                      <a:pt x="954" y="6"/>
                    </a:lnTo>
                    <a:lnTo>
                      <a:pt x="912" y="0"/>
                    </a:lnTo>
                    <a:lnTo>
                      <a:pt x="830" y="4"/>
                    </a:lnTo>
                    <a:lnTo>
                      <a:pt x="796" y="12"/>
                    </a:lnTo>
                    <a:lnTo>
                      <a:pt x="765" y="28"/>
                    </a:lnTo>
                    <a:lnTo>
                      <a:pt x="739" y="49"/>
                    </a:lnTo>
                    <a:lnTo>
                      <a:pt x="696" y="113"/>
                    </a:lnTo>
                    <a:lnTo>
                      <a:pt x="678" y="152"/>
                    </a:lnTo>
                    <a:lnTo>
                      <a:pt x="650" y="247"/>
                    </a:lnTo>
                    <a:lnTo>
                      <a:pt x="640" y="299"/>
                    </a:lnTo>
                    <a:lnTo>
                      <a:pt x="638" y="421"/>
                    </a:lnTo>
                    <a:lnTo>
                      <a:pt x="741" y="1016"/>
                    </a:lnTo>
                    <a:lnTo>
                      <a:pt x="796" y="1182"/>
                    </a:lnTo>
                    <a:lnTo>
                      <a:pt x="820" y="1273"/>
                    </a:lnTo>
                    <a:lnTo>
                      <a:pt x="826" y="1328"/>
                    </a:lnTo>
                    <a:lnTo>
                      <a:pt x="826" y="1376"/>
                    </a:lnTo>
                    <a:lnTo>
                      <a:pt x="820" y="1395"/>
                    </a:lnTo>
                    <a:lnTo>
                      <a:pt x="814" y="1407"/>
                    </a:lnTo>
                    <a:lnTo>
                      <a:pt x="802" y="1416"/>
                    </a:lnTo>
                    <a:lnTo>
                      <a:pt x="784" y="1419"/>
                    </a:lnTo>
                    <a:lnTo>
                      <a:pt x="759" y="1413"/>
                    </a:lnTo>
                    <a:lnTo>
                      <a:pt x="729" y="1398"/>
                    </a:lnTo>
                    <a:lnTo>
                      <a:pt x="364" y="1163"/>
                    </a:lnTo>
                    <a:lnTo>
                      <a:pt x="309" y="1148"/>
                    </a:lnTo>
                    <a:lnTo>
                      <a:pt x="282" y="1145"/>
                    </a:lnTo>
                    <a:lnTo>
                      <a:pt x="249" y="1148"/>
                    </a:lnTo>
                    <a:lnTo>
                      <a:pt x="176" y="1172"/>
                    </a:lnTo>
                    <a:lnTo>
                      <a:pt x="103" y="1208"/>
                    </a:lnTo>
                    <a:lnTo>
                      <a:pt x="45" y="1248"/>
                    </a:lnTo>
                    <a:lnTo>
                      <a:pt x="27" y="1263"/>
                    </a:lnTo>
                    <a:lnTo>
                      <a:pt x="14" y="1279"/>
                    </a:lnTo>
                    <a:lnTo>
                      <a:pt x="6" y="1294"/>
                    </a:lnTo>
                    <a:lnTo>
                      <a:pt x="0" y="1312"/>
                    </a:lnTo>
                    <a:lnTo>
                      <a:pt x="0" y="1328"/>
                    </a:lnTo>
                    <a:lnTo>
                      <a:pt x="2" y="1346"/>
                    </a:lnTo>
                    <a:lnTo>
                      <a:pt x="12" y="1362"/>
                    </a:lnTo>
                    <a:lnTo>
                      <a:pt x="24" y="1376"/>
                    </a:lnTo>
                    <a:lnTo>
                      <a:pt x="45" y="1392"/>
                    </a:lnTo>
                    <a:lnTo>
                      <a:pt x="109" y="1416"/>
                    </a:lnTo>
                    <a:lnTo>
                      <a:pt x="355" y="1474"/>
                    </a:lnTo>
                    <a:lnTo>
                      <a:pt x="446" y="1516"/>
                    </a:lnTo>
                    <a:lnTo>
                      <a:pt x="720" y="1722"/>
                    </a:lnTo>
                    <a:lnTo>
                      <a:pt x="790" y="1752"/>
                    </a:lnTo>
                    <a:lnTo>
                      <a:pt x="854" y="1767"/>
                    </a:lnTo>
                    <a:lnTo>
                      <a:pt x="882" y="1767"/>
                    </a:lnTo>
                    <a:lnTo>
                      <a:pt x="908" y="1764"/>
                    </a:lnTo>
                    <a:lnTo>
                      <a:pt x="930" y="1758"/>
                    </a:lnTo>
                    <a:lnTo>
                      <a:pt x="951" y="1746"/>
                    </a:lnTo>
                    <a:lnTo>
                      <a:pt x="967" y="1730"/>
                    </a:lnTo>
                    <a:lnTo>
                      <a:pt x="979" y="1712"/>
                    </a:lnTo>
                    <a:lnTo>
                      <a:pt x="991" y="1660"/>
                    </a:lnTo>
                    <a:lnTo>
                      <a:pt x="991" y="1596"/>
                    </a:lnTo>
                    <a:lnTo>
                      <a:pt x="969" y="1172"/>
                    </a:lnTo>
                    <a:lnTo>
                      <a:pt x="912" y="559"/>
                    </a:lnTo>
                    <a:lnTo>
                      <a:pt x="912" y="519"/>
                    </a:lnTo>
                    <a:lnTo>
                      <a:pt x="918" y="513"/>
                    </a:lnTo>
                    <a:lnTo>
                      <a:pt x="930" y="513"/>
                    </a:lnTo>
                    <a:lnTo>
                      <a:pt x="945" y="516"/>
                    </a:lnTo>
                    <a:lnTo>
                      <a:pt x="993" y="540"/>
                    </a:lnTo>
                    <a:lnTo>
                      <a:pt x="1167" y="662"/>
                    </a:lnTo>
                    <a:lnTo>
                      <a:pt x="1270" y="773"/>
                    </a:lnTo>
                    <a:lnTo>
                      <a:pt x="1294" y="794"/>
                    </a:lnTo>
                    <a:lnTo>
                      <a:pt x="1320" y="809"/>
                    </a:lnTo>
                    <a:lnTo>
                      <a:pt x="1340" y="815"/>
                    </a:lnTo>
                    <a:lnTo>
                      <a:pt x="1362" y="815"/>
                    </a:lnTo>
                    <a:lnTo>
                      <a:pt x="1383" y="809"/>
                    </a:lnTo>
                    <a:lnTo>
                      <a:pt x="1405" y="797"/>
                    </a:lnTo>
                    <a:lnTo>
                      <a:pt x="1441" y="763"/>
                    </a:lnTo>
                    <a:lnTo>
                      <a:pt x="1456" y="739"/>
                    </a:lnTo>
                    <a:lnTo>
                      <a:pt x="1477" y="678"/>
                    </a:lnTo>
                    <a:lnTo>
                      <a:pt x="1496" y="546"/>
                    </a:lnTo>
                    <a:lnTo>
                      <a:pt x="1486" y="385"/>
                    </a:lnTo>
                    <a:lnTo>
                      <a:pt x="1471" y="336"/>
                    </a:lnTo>
                    <a:lnTo>
                      <a:pt x="1450" y="293"/>
                    </a:lnTo>
                    <a:lnTo>
                      <a:pt x="1419" y="253"/>
                    </a:lnTo>
                    <a:lnTo>
                      <a:pt x="1334" y="180"/>
                    </a:lnTo>
                    <a:lnTo>
                      <a:pt x="1130" y="65"/>
                    </a:lnTo>
                    <a:close/>
                  </a:path>
                </a:pathLst>
              </a:custGeom>
              <a:solidFill>
                <a:srgbClr val="CCFF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97" name="Google Shape;297;p9"/>
              <p:cNvSpPr/>
              <p:nvPr/>
            </p:nvSpPr>
            <p:spPr>
              <a:xfrm>
                <a:off x="12066587" y="5507037"/>
                <a:ext cx="1516062" cy="1114425"/>
              </a:xfrm>
              <a:custGeom>
                <a:avLst/>
                <a:gdLst/>
                <a:ahLst/>
                <a:cxnLst/>
                <a:rect l="0" t="0" r="0" b="0"/>
                <a:pathLst>
                  <a:path w="2865" h="2106" extrusionOk="0">
                    <a:moveTo>
                      <a:pt x="2025" y="303"/>
                    </a:moveTo>
                    <a:lnTo>
                      <a:pt x="1497" y="422"/>
                    </a:lnTo>
                    <a:lnTo>
                      <a:pt x="1140" y="459"/>
                    </a:lnTo>
                    <a:lnTo>
                      <a:pt x="593" y="0"/>
                    </a:lnTo>
                    <a:lnTo>
                      <a:pt x="419" y="38"/>
                    </a:lnTo>
                    <a:lnTo>
                      <a:pt x="183" y="651"/>
                    </a:lnTo>
                    <a:lnTo>
                      <a:pt x="100" y="1026"/>
                    </a:lnTo>
                    <a:lnTo>
                      <a:pt x="0" y="1099"/>
                    </a:lnTo>
                    <a:lnTo>
                      <a:pt x="9" y="1191"/>
                    </a:lnTo>
                    <a:lnTo>
                      <a:pt x="109" y="1218"/>
                    </a:lnTo>
                    <a:lnTo>
                      <a:pt x="237" y="1191"/>
                    </a:lnTo>
                    <a:lnTo>
                      <a:pt x="264" y="1108"/>
                    </a:lnTo>
                    <a:lnTo>
                      <a:pt x="228" y="1053"/>
                    </a:lnTo>
                    <a:lnTo>
                      <a:pt x="195" y="1038"/>
                    </a:lnTo>
                    <a:lnTo>
                      <a:pt x="173" y="1032"/>
                    </a:lnTo>
                    <a:lnTo>
                      <a:pt x="171" y="1032"/>
                    </a:lnTo>
                    <a:lnTo>
                      <a:pt x="171" y="1029"/>
                    </a:lnTo>
                    <a:lnTo>
                      <a:pt x="183" y="1017"/>
                    </a:lnTo>
                    <a:lnTo>
                      <a:pt x="237" y="742"/>
                    </a:lnTo>
                    <a:lnTo>
                      <a:pt x="355" y="422"/>
                    </a:lnTo>
                    <a:lnTo>
                      <a:pt x="529" y="56"/>
                    </a:lnTo>
                    <a:lnTo>
                      <a:pt x="857" y="376"/>
                    </a:lnTo>
                    <a:lnTo>
                      <a:pt x="1021" y="550"/>
                    </a:lnTo>
                    <a:lnTo>
                      <a:pt x="958" y="1062"/>
                    </a:lnTo>
                    <a:lnTo>
                      <a:pt x="876" y="1594"/>
                    </a:lnTo>
                    <a:lnTo>
                      <a:pt x="857" y="1914"/>
                    </a:lnTo>
                    <a:lnTo>
                      <a:pt x="766" y="1960"/>
                    </a:lnTo>
                    <a:lnTo>
                      <a:pt x="748" y="2051"/>
                    </a:lnTo>
                    <a:lnTo>
                      <a:pt x="831" y="2106"/>
                    </a:lnTo>
                    <a:lnTo>
                      <a:pt x="1013" y="2088"/>
                    </a:lnTo>
                    <a:lnTo>
                      <a:pt x="1122" y="2005"/>
                    </a:lnTo>
                    <a:lnTo>
                      <a:pt x="1059" y="1922"/>
                    </a:lnTo>
                    <a:lnTo>
                      <a:pt x="985" y="1904"/>
                    </a:lnTo>
                    <a:lnTo>
                      <a:pt x="994" y="1557"/>
                    </a:lnTo>
                    <a:lnTo>
                      <a:pt x="1049" y="1044"/>
                    </a:lnTo>
                    <a:lnTo>
                      <a:pt x="1059" y="1001"/>
                    </a:lnTo>
                    <a:lnTo>
                      <a:pt x="1089" y="754"/>
                    </a:lnTo>
                    <a:lnTo>
                      <a:pt x="1089" y="657"/>
                    </a:lnTo>
                    <a:lnTo>
                      <a:pt x="1098" y="635"/>
                    </a:lnTo>
                    <a:lnTo>
                      <a:pt x="1104" y="625"/>
                    </a:lnTo>
                    <a:lnTo>
                      <a:pt x="1150" y="577"/>
                    </a:lnTo>
                    <a:lnTo>
                      <a:pt x="2153" y="376"/>
                    </a:lnTo>
                    <a:lnTo>
                      <a:pt x="2317" y="659"/>
                    </a:lnTo>
                    <a:lnTo>
                      <a:pt x="2591" y="1521"/>
                    </a:lnTo>
                    <a:lnTo>
                      <a:pt x="2508" y="1602"/>
                    </a:lnTo>
                    <a:lnTo>
                      <a:pt x="2500" y="1703"/>
                    </a:lnTo>
                    <a:lnTo>
                      <a:pt x="2627" y="1730"/>
                    </a:lnTo>
                    <a:lnTo>
                      <a:pt x="2773" y="1694"/>
                    </a:lnTo>
                    <a:lnTo>
                      <a:pt x="2865" y="1594"/>
                    </a:lnTo>
                    <a:lnTo>
                      <a:pt x="2809" y="1511"/>
                    </a:lnTo>
                    <a:lnTo>
                      <a:pt x="2682" y="1511"/>
                    </a:lnTo>
                    <a:lnTo>
                      <a:pt x="2573" y="1181"/>
                    </a:lnTo>
                    <a:lnTo>
                      <a:pt x="2472" y="742"/>
                    </a:lnTo>
                    <a:lnTo>
                      <a:pt x="2262" y="376"/>
                    </a:lnTo>
                    <a:lnTo>
                      <a:pt x="2199" y="285"/>
                    </a:lnTo>
                    <a:lnTo>
                      <a:pt x="2025" y="303"/>
                    </a:lnTo>
                    <a:close/>
                  </a:path>
                </a:pathLst>
              </a:custGeom>
              <a:solidFill>
                <a:srgbClr val="CC99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98" name="Google Shape;298;p9"/>
              <p:cNvSpPr/>
              <p:nvPr/>
            </p:nvSpPr>
            <p:spPr>
              <a:xfrm>
                <a:off x="12182475" y="5346700"/>
                <a:ext cx="1235075" cy="538162"/>
              </a:xfrm>
              <a:custGeom>
                <a:avLst/>
                <a:gdLst/>
                <a:ahLst/>
                <a:cxnLst/>
                <a:rect l="0" t="0" r="0" b="0"/>
                <a:pathLst>
                  <a:path w="2332" h="1016" extrusionOk="0">
                    <a:moveTo>
                      <a:pt x="1432" y="10"/>
                    </a:moveTo>
                    <a:lnTo>
                      <a:pt x="1375" y="0"/>
                    </a:lnTo>
                    <a:lnTo>
                      <a:pt x="1167" y="6"/>
                    </a:lnTo>
                    <a:lnTo>
                      <a:pt x="267" y="95"/>
                    </a:lnTo>
                    <a:lnTo>
                      <a:pt x="140" y="122"/>
                    </a:lnTo>
                    <a:lnTo>
                      <a:pt x="51" y="152"/>
                    </a:lnTo>
                    <a:lnTo>
                      <a:pt x="24" y="168"/>
                    </a:lnTo>
                    <a:lnTo>
                      <a:pt x="6" y="186"/>
                    </a:lnTo>
                    <a:lnTo>
                      <a:pt x="0" y="211"/>
                    </a:lnTo>
                    <a:lnTo>
                      <a:pt x="0" y="241"/>
                    </a:lnTo>
                    <a:lnTo>
                      <a:pt x="12" y="275"/>
                    </a:lnTo>
                    <a:lnTo>
                      <a:pt x="33" y="314"/>
                    </a:lnTo>
                    <a:lnTo>
                      <a:pt x="51" y="340"/>
                    </a:lnTo>
                    <a:lnTo>
                      <a:pt x="130" y="433"/>
                    </a:lnTo>
                    <a:lnTo>
                      <a:pt x="580" y="846"/>
                    </a:lnTo>
                    <a:lnTo>
                      <a:pt x="729" y="955"/>
                    </a:lnTo>
                    <a:lnTo>
                      <a:pt x="812" y="998"/>
                    </a:lnTo>
                    <a:lnTo>
                      <a:pt x="846" y="1010"/>
                    </a:lnTo>
                    <a:lnTo>
                      <a:pt x="872" y="1016"/>
                    </a:lnTo>
                    <a:lnTo>
                      <a:pt x="961" y="1014"/>
                    </a:lnTo>
                    <a:lnTo>
                      <a:pt x="1003" y="1008"/>
                    </a:lnTo>
                    <a:lnTo>
                      <a:pt x="1030" y="1001"/>
                    </a:lnTo>
                    <a:lnTo>
                      <a:pt x="1058" y="998"/>
                    </a:lnTo>
                    <a:lnTo>
                      <a:pt x="1742" y="842"/>
                    </a:lnTo>
                    <a:lnTo>
                      <a:pt x="2244" y="761"/>
                    </a:lnTo>
                    <a:lnTo>
                      <a:pt x="2277" y="748"/>
                    </a:lnTo>
                    <a:lnTo>
                      <a:pt x="2317" y="727"/>
                    </a:lnTo>
                    <a:lnTo>
                      <a:pt x="2326" y="714"/>
                    </a:lnTo>
                    <a:lnTo>
                      <a:pt x="2332" y="702"/>
                    </a:lnTo>
                    <a:lnTo>
                      <a:pt x="2332" y="672"/>
                    </a:lnTo>
                    <a:lnTo>
                      <a:pt x="2326" y="650"/>
                    </a:lnTo>
                    <a:lnTo>
                      <a:pt x="2305" y="599"/>
                    </a:lnTo>
                    <a:lnTo>
                      <a:pt x="2265" y="532"/>
                    </a:lnTo>
                    <a:lnTo>
                      <a:pt x="2211" y="464"/>
                    </a:lnTo>
                    <a:lnTo>
                      <a:pt x="2144" y="403"/>
                    </a:lnTo>
                    <a:lnTo>
                      <a:pt x="2061" y="354"/>
                    </a:lnTo>
                    <a:lnTo>
                      <a:pt x="1806" y="245"/>
                    </a:lnTo>
                    <a:lnTo>
                      <a:pt x="1718" y="192"/>
                    </a:lnTo>
                    <a:lnTo>
                      <a:pt x="1569" y="71"/>
                    </a:lnTo>
                    <a:lnTo>
                      <a:pt x="1530" y="46"/>
                    </a:lnTo>
                    <a:lnTo>
                      <a:pt x="1484" y="25"/>
                    </a:lnTo>
                    <a:lnTo>
                      <a:pt x="1432" y="10"/>
                    </a:lnTo>
                    <a:close/>
                  </a:path>
                </a:pathLst>
              </a:custGeom>
              <a:solidFill>
                <a:srgbClr val="71BF6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99" name="Google Shape;299;p9"/>
              <p:cNvSpPr/>
              <p:nvPr/>
            </p:nvSpPr>
            <p:spPr>
              <a:xfrm>
                <a:off x="12466637" y="4416425"/>
                <a:ext cx="881062" cy="1328737"/>
              </a:xfrm>
              <a:custGeom>
                <a:avLst/>
                <a:gdLst/>
                <a:ahLst/>
                <a:cxnLst/>
                <a:rect l="0" t="0" r="0" b="0"/>
                <a:pathLst>
                  <a:path w="1667" h="2509" extrusionOk="0">
                    <a:moveTo>
                      <a:pt x="1421" y="22"/>
                    </a:moveTo>
                    <a:lnTo>
                      <a:pt x="1308" y="0"/>
                    </a:lnTo>
                    <a:lnTo>
                      <a:pt x="1189" y="0"/>
                    </a:lnTo>
                    <a:lnTo>
                      <a:pt x="1131" y="12"/>
                    </a:lnTo>
                    <a:lnTo>
                      <a:pt x="1070" y="38"/>
                    </a:lnTo>
                    <a:lnTo>
                      <a:pt x="945" y="123"/>
                    </a:lnTo>
                    <a:lnTo>
                      <a:pt x="858" y="208"/>
                    </a:lnTo>
                    <a:lnTo>
                      <a:pt x="834" y="239"/>
                    </a:lnTo>
                    <a:lnTo>
                      <a:pt x="761" y="358"/>
                    </a:lnTo>
                    <a:lnTo>
                      <a:pt x="717" y="467"/>
                    </a:lnTo>
                    <a:lnTo>
                      <a:pt x="630" y="934"/>
                    </a:lnTo>
                    <a:lnTo>
                      <a:pt x="541" y="1194"/>
                    </a:lnTo>
                    <a:lnTo>
                      <a:pt x="499" y="1285"/>
                    </a:lnTo>
                    <a:lnTo>
                      <a:pt x="441" y="1365"/>
                    </a:lnTo>
                    <a:lnTo>
                      <a:pt x="404" y="1398"/>
                    </a:lnTo>
                    <a:lnTo>
                      <a:pt x="362" y="1426"/>
                    </a:lnTo>
                    <a:lnTo>
                      <a:pt x="174" y="1511"/>
                    </a:lnTo>
                    <a:lnTo>
                      <a:pt x="134" y="1536"/>
                    </a:lnTo>
                    <a:lnTo>
                      <a:pt x="103" y="1566"/>
                    </a:lnTo>
                    <a:lnTo>
                      <a:pt x="79" y="1603"/>
                    </a:lnTo>
                    <a:lnTo>
                      <a:pt x="45" y="1685"/>
                    </a:lnTo>
                    <a:lnTo>
                      <a:pt x="0" y="1997"/>
                    </a:lnTo>
                    <a:lnTo>
                      <a:pt x="3" y="2057"/>
                    </a:lnTo>
                    <a:lnTo>
                      <a:pt x="12" y="2090"/>
                    </a:lnTo>
                    <a:lnTo>
                      <a:pt x="27" y="2124"/>
                    </a:lnTo>
                    <a:lnTo>
                      <a:pt x="79" y="2204"/>
                    </a:lnTo>
                    <a:lnTo>
                      <a:pt x="119" y="2250"/>
                    </a:lnTo>
                    <a:lnTo>
                      <a:pt x="267" y="2393"/>
                    </a:lnTo>
                    <a:lnTo>
                      <a:pt x="420" y="2482"/>
                    </a:lnTo>
                    <a:lnTo>
                      <a:pt x="450" y="2491"/>
                    </a:lnTo>
                    <a:lnTo>
                      <a:pt x="593" y="2509"/>
                    </a:lnTo>
                    <a:lnTo>
                      <a:pt x="672" y="2506"/>
                    </a:lnTo>
                    <a:lnTo>
                      <a:pt x="912" y="2472"/>
                    </a:lnTo>
                    <a:lnTo>
                      <a:pt x="1113" y="2414"/>
                    </a:lnTo>
                    <a:lnTo>
                      <a:pt x="1167" y="2390"/>
                    </a:lnTo>
                    <a:lnTo>
                      <a:pt x="1271" y="2332"/>
                    </a:lnTo>
                    <a:lnTo>
                      <a:pt x="1316" y="2298"/>
                    </a:lnTo>
                    <a:lnTo>
                      <a:pt x="1399" y="2216"/>
                    </a:lnTo>
                    <a:lnTo>
                      <a:pt x="1469" y="2122"/>
                    </a:lnTo>
                    <a:lnTo>
                      <a:pt x="1524" y="2009"/>
                    </a:lnTo>
                    <a:lnTo>
                      <a:pt x="1563" y="1883"/>
                    </a:lnTo>
                    <a:lnTo>
                      <a:pt x="1633" y="1499"/>
                    </a:lnTo>
                    <a:lnTo>
                      <a:pt x="1667" y="787"/>
                    </a:lnTo>
                    <a:lnTo>
                      <a:pt x="1655" y="443"/>
                    </a:lnTo>
                    <a:lnTo>
                      <a:pt x="1637" y="333"/>
                    </a:lnTo>
                    <a:lnTo>
                      <a:pt x="1593" y="206"/>
                    </a:lnTo>
                    <a:lnTo>
                      <a:pt x="1538" y="107"/>
                    </a:lnTo>
                    <a:lnTo>
                      <a:pt x="1496" y="62"/>
                    </a:lnTo>
                    <a:lnTo>
                      <a:pt x="1472" y="44"/>
                    </a:lnTo>
                    <a:lnTo>
                      <a:pt x="1421" y="22"/>
                    </a:lnTo>
                    <a:close/>
                  </a:path>
                </a:pathLst>
              </a:custGeom>
              <a:solidFill>
                <a:srgbClr val="CCFF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00" name="Google Shape;300;p9"/>
              <p:cNvSpPr/>
              <p:nvPr/>
            </p:nvSpPr>
            <p:spPr>
              <a:xfrm>
                <a:off x="12950825" y="5292725"/>
                <a:ext cx="230187" cy="557212"/>
              </a:xfrm>
              <a:custGeom>
                <a:avLst/>
                <a:gdLst/>
                <a:ahLst/>
                <a:cxnLst/>
                <a:rect l="0" t="0" r="0" b="0"/>
                <a:pathLst>
                  <a:path w="435" h="1052" extrusionOk="0">
                    <a:moveTo>
                      <a:pt x="246" y="30"/>
                    </a:moveTo>
                    <a:lnTo>
                      <a:pt x="240" y="89"/>
                    </a:lnTo>
                    <a:lnTo>
                      <a:pt x="234" y="308"/>
                    </a:lnTo>
                    <a:lnTo>
                      <a:pt x="179" y="625"/>
                    </a:lnTo>
                    <a:lnTo>
                      <a:pt x="141" y="750"/>
                    </a:lnTo>
                    <a:lnTo>
                      <a:pt x="18" y="973"/>
                    </a:lnTo>
                    <a:lnTo>
                      <a:pt x="6" y="1004"/>
                    </a:lnTo>
                    <a:lnTo>
                      <a:pt x="0" y="1028"/>
                    </a:lnTo>
                    <a:lnTo>
                      <a:pt x="6" y="1044"/>
                    </a:lnTo>
                    <a:lnTo>
                      <a:pt x="18" y="1052"/>
                    </a:lnTo>
                    <a:lnTo>
                      <a:pt x="62" y="1052"/>
                    </a:lnTo>
                    <a:lnTo>
                      <a:pt x="88" y="1044"/>
                    </a:lnTo>
                    <a:lnTo>
                      <a:pt x="143" y="1018"/>
                    </a:lnTo>
                    <a:lnTo>
                      <a:pt x="186" y="979"/>
                    </a:lnTo>
                    <a:lnTo>
                      <a:pt x="232" y="921"/>
                    </a:lnTo>
                    <a:lnTo>
                      <a:pt x="296" y="809"/>
                    </a:lnTo>
                    <a:lnTo>
                      <a:pt x="344" y="683"/>
                    </a:lnTo>
                    <a:lnTo>
                      <a:pt x="375" y="530"/>
                    </a:lnTo>
                    <a:lnTo>
                      <a:pt x="435" y="81"/>
                    </a:lnTo>
                    <a:lnTo>
                      <a:pt x="429" y="30"/>
                    </a:lnTo>
                    <a:lnTo>
                      <a:pt x="420" y="14"/>
                    </a:lnTo>
                    <a:lnTo>
                      <a:pt x="408" y="6"/>
                    </a:lnTo>
                    <a:lnTo>
                      <a:pt x="393" y="2"/>
                    </a:lnTo>
                    <a:lnTo>
                      <a:pt x="375" y="2"/>
                    </a:lnTo>
                    <a:lnTo>
                      <a:pt x="323" y="12"/>
                    </a:lnTo>
                    <a:lnTo>
                      <a:pt x="298" y="12"/>
                    </a:lnTo>
                    <a:lnTo>
                      <a:pt x="290" y="6"/>
                    </a:lnTo>
                    <a:lnTo>
                      <a:pt x="272" y="0"/>
                    </a:lnTo>
                    <a:lnTo>
                      <a:pt x="264" y="0"/>
                    </a:lnTo>
                    <a:lnTo>
                      <a:pt x="258" y="6"/>
                    </a:lnTo>
                    <a:lnTo>
                      <a:pt x="252" y="14"/>
                    </a:lnTo>
                    <a:lnTo>
                      <a:pt x="246" y="30"/>
                    </a:lnTo>
                    <a:close/>
                  </a:path>
                </a:pathLst>
              </a:custGeom>
              <a:solidFill>
                <a:srgbClr val="CC99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01" name="Google Shape;301;p9"/>
              <p:cNvSpPr/>
              <p:nvPr/>
            </p:nvSpPr>
            <p:spPr>
              <a:xfrm>
                <a:off x="12606337" y="4767262"/>
                <a:ext cx="1012825" cy="715962"/>
              </a:xfrm>
              <a:custGeom>
                <a:avLst/>
                <a:gdLst/>
                <a:ahLst/>
                <a:cxnLst/>
                <a:rect l="0" t="0" r="0" b="0"/>
                <a:pathLst>
                  <a:path w="1915" h="1352" extrusionOk="0">
                    <a:moveTo>
                      <a:pt x="1822" y="0"/>
                    </a:moveTo>
                    <a:lnTo>
                      <a:pt x="1717" y="0"/>
                    </a:lnTo>
                    <a:lnTo>
                      <a:pt x="863" y="162"/>
                    </a:lnTo>
                    <a:lnTo>
                      <a:pt x="492" y="217"/>
                    </a:lnTo>
                    <a:lnTo>
                      <a:pt x="179" y="229"/>
                    </a:lnTo>
                    <a:lnTo>
                      <a:pt x="94" y="244"/>
                    </a:lnTo>
                    <a:lnTo>
                      <a:pt x="64" y="253"/>
                    </a:lnTo>
                    <a:lnTo>
                      <a:pt x="42" y="265"/>
                    </a:lnTo>
                    <a:lnTo>
                      <a:pt x="30" y="274"/>
                    </a:lnTo>
                    <a:lnTo>
                      <a:pt x="20" y="286"/>
                    </a:lnTo>
                    <a:lnTo>
                      <a:pt x="18" y="304"/>
                    </a:lnTo>
                    <a:lnTo>
                      <a:pt x="18" y="330"/>
                    </a:lnTo>
                    <a:lnTo>
                      <a:pt x="8" y="424"/>
                    </a:lnTo>
                    <a:lnTo>
                      <a:pt x="0" y="766"/>
                    </a:lnTo>
                    <a:lnTo>
                      <a:pt x="6" y="921"/>
                    </a:lnTo>
                    <a:lnTo>
                      <a:pt x="42" y="1193"/>
                    </a:lnTo>
                    <a:lnTo>
                      <a:pt x="70" y="1269"/>
                    </a:lnTo>
                    <a:lnTo>
                      <a:pt x="94" y="1300"/>
                    </a:lnTo>
                    <a:lnTo>
                      <a:pt x="121" y="1324"/>
                    </a:lnTo>
                    <a:lnTo>
                      <a:pt x="155" y="1340"/>
                    </a:lnTo>
                    <a:lnTo>
                      <a:pt x="191" y="1348"/>
                    </a:lnTo>
                    <a:lnTo>
                      <a:pt x="234" y="1352"/>
                    </a:lnTo>
                    <a:lnTo>
                      <a:pt x="562" y="1312"/>
                    </a:lnTo>
                    <a:lnTo>
                      <a:pt x="1742" y="1111"/>
                    </a:lnTo>
                    <a:lnTo>
                      <a:pt x="1842" y="1071"/>
                    </a:lnTo>
                    <a:lnTo>
                      <a:pt x="1861" y="1059"/>
                    </a:lnTo>
                    <a:lnTo>
                      <a:pt x="1876" y="1047"/>
                    </a:lnTo>
                    <a:lnTo>
                      <a:pt x="1888" y="1031"/>
                    </a:lnTo>
                    <a:lnTo>
                      <a:pt x="1897" y="1010"/>
                    </a:lnTo>
                    <a:lnTo>
                      <a:pt x="1915" y="921"/>
                    </a:lnTo>
                    <a:lnTo>
                      <a:pt x="1903" y="672"/>
                    </a:lnTo>
                    <a:lnTo>
                      <a:pt x="1909" y="213"/>
                    </a:lnTo>
                    <a:lnTo>
                      <a:pt x="1901" y="124"/>
                    </a:lnTo>
                    <a:lnTo>
                      <a:pt x="1882" y="45"/>
                    </a:lnTo>
                    <a:lnTo>
                      <a:pt x="1873" y="31"/>
                    </a:lnTo>
                    <a:lnTo>
                      <a:pt x="1861" y="15"/>
                    </a:lnTo>
                    <a:lnTo>
                      <a:pt x="1842" y="9"/>
                    </a:lnTo>
                    <a:lnTo>
                      <a:pt x="1822" y="0"/>
                    </a:lnTo>
                    <a:close/>
                  </a:path>
                </a:pathLst>
              </a:custGeom>
              <a:solidFill>
                <a:srgbClr val="71BF6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02" name="Google Shape;302;p9"/>
              <p:cNvSpPr/>
              <p:nvPr/>
            </p:nvSpPr>
            <p:spPr>
              <a:xfrm>
                <a:off x="12636500" y="4805362"/>
                <a:ext cx="946150" cy="623887"/>
              </a:xfrm>
              <a:custGeom>
                <a:avLst/>
                <a:gdLst/>
                <a:ahLst/>
                <a:cxnLst/>
                <a:rect l="0" t="0" r="0" b="0"/>
                <a:pathLst>
                  <a:path w="1788" h="1181" extrusionOk="0">
                    <a:moveTo>
                      <a:pt x="1778" y="12"/>
                    </a:moveTo>
                    <a:lnTo>
                      <a:pt x="1764" y="3"/>
                    </a:lnTo>
                    <a:lnTo>
                      <a:pt x="1752" y="0"/>
                    </a:lnTo>
                    <a:lnTo>
                      <a:pt x="1693" y="0"/>
                    </a:lnTo>
                    <a:lnTo>
                      <a:pt x="1678" y="3"/>
                    </a:lnTo>
                    <a:lnTo>
                      <a:pt x="1465" y="46"/>
                    </a:lnTo>
                    <a:lnTo>
                      <a:pt x="420" y="238"/>
                    </a:lnTo>
                    <a:lnTo>
                      <a:pt x="67" y="244"/>
                    </a:lnTo>
                    <a:lnTo>
                      <a:pt x="14" y="250"/>
                    </a:lnTo>
                    <a:lnTo>
                      <a:pt x="0" y="250"/>
                    </a:lnTo>
                    <a:lnTo>
                      <a:pt x="6" y="268"/>
                    </a:lnTo>
                    <a:lnTo>
                      <a:pt x="8" y="290"/>
                    </a:lnTo>
                    <a:lnTo>
                      <a:pt x="8" y="748"/>
                    </a:lnTo>
                    <a:lnTo>
                      <a:pt x="30" y="970"/>
                    </a:lnTo>
                    <a:lnTo>
                      <a:pt x="60" y="1074"/>
                    </a:lnTo>
                    <a:lnTo>
                      <a:pt x="87" y="1126"/>
                    </a:lnTo>
                    <a:lnTo>
                      <a:pt x="148" y="1171"/>
                    </a:lnTo>
                    <a:lnTo>
                      <a:pt x="198" y="1181"/>
                    </a:lnTo>
                    <a:lnTo>
                      <a:pt x="267" y="1181"/>
                    </a:lnTo>
                    <a:lnTo>
                      <a:pt x="313" y="1175"/>
                    </a:lnTo>
                    <a:lnTo>
                      <a:pt x="343" y="1175"/>
                    </a:lnTo>
                    <a:lnTo>
                      <a:pt x="1040" y="1096"/>
                    </a:lnTo>
                    <a:lnTo>
                      <a:pt x="1252" y="1056"/>
                    </a:lnTo>
                    <a:lnTo>
                      <a:pt x="1502" y="983"/>
                    </a:lnTo>
                    <a:lnTo>
                      <a:pt x="1666" y="922"/>
                    </a:lnTo>
                    <a:lnTo>
                      <a:pt x="1720" y="910"/>
                    </a:lnTo>
                    <a:lnTo>
                      <a:pt x="1730" y="903"/>
                    </a:lnTo>
                    <a:lnTo>
                      <a:pt x="1738" y="894"/>
                    </a:lnTo>
                    <a:lnTo>
                      <a:pt x="1744" y="876"/>
                    </a:lnTo>
                    <a:lnTo>
                      <a:pt x="1758" y="818"/>
                    </a:lnTo>
                    <a:lnTo>
                      <a:pt x="1754" y="406"/>
                    </a:lnTo>
                    <a:lnTo>
                      <a:pt x="1788" y="64"/>
                    </a:lnTo>
                    <a:lnTo>
                      <a:pt x="1782" y="21"/>
                    </a:lnTo>
                    <a:lnTo>
                      <a:pt x="1778" y="12"/>
                    </a:lnTo>
                    <a:close/>
                  </a:path>
                </a:pathLst>
              </a:custGeom>
              <a:solidFill>
                <a:srgbClr val="9ED39D"/>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03" name="Google Shape;303;p9"/>
              <p:cNvSpPr/>
              <p:nvPr/>
            </p:nvSpPr>
            <p:spPr>
              <a:xfrm>
                <a:off x="12233275" y="5257800"/>
                <a:ext cx="406400" cy="384175"/>
              </a:xfrm>
              <a:custGeom>
                <a:avLst/>
                <a:gdLst/>
                <a:ahLst/>
                <a:cxnLst/>
                <a:rect l="0" t="0" r="0" b="0"/>
                <a:pathLst>
                  <a:path w="770" h="726" extrusionOk="0">
                    <a:moveTo>
                      <a:pt x="302" y="0"/>
                    </a:moveTo>
                    <a:lnTo>
                      <a:pt x="201" y="2"/>
                    </a:lnTo>
                    <a:lnTo>
                      <a:pt x="58" y="42"/>
                    </a:lnTo>
                    <a:lnTo>
                      <a:pt x="24" y="61"/>
                    </a:lnTo>
                    <a:lnTo>
                      <a:pt x="15" y="69"/>
                    </a:lnTo>
                    <a:lnTo>
                      <a:pt x="6" y="79"/>
                    </a:lnTo>
                    <a:lnTo>
                      <a:pt x="0" y="100"/>
                    </a:lnTo>
                    <a:lnTo>
                      <a:pt x="6" y="128"/>
                    </a:lnTo>
                    <a:lnTo>
                      <a:pt x="18" y="156"/>
                    </a:lnTo>
                    <a:lnTo>
                      <a:pt x="92" y="253"/>
                    </a:lnTo>
                    <a:lnTo>
                      <a:pt x="152" y="316"/>
                    </a:lnTo>
                    <a:lnTo>
                      <a:pt x="389" y="524"/>
                    </a:lnTo>
                    <a:lnTo>
                      <a:pt x="645" y="692"/>
                    </a:lnTo>
                    <a:lnTo>
                      <a:pt x="720" y="723"/>
                    </a:lnTo>
                    <a:lnTo>
                      <a:pt x="736" y="726"/>
                    </a:lnTo>
                    <a:lnTo>
                      <a:pt x="748" y="723"/>
                    </a:lnTo>
                    <a:lnTo>
                      <a:pt x="758" y="720"/>
                    </a:lnTo>
                    <a:lnTo>
                      <a:pt x="764" y="710"/>
                    </a:lnTo>
                    <a:lnTo>
                      <a:pt x="770" y="680"/>
                    </a:lnTo>
                    <a:lnTo>
                      <a:pt x="766" y="656"/>
                    </a:lnTo>
                    <a:lnTo>
                      <a:pt x="766" y="631"/>
                    </a:lnTo>
                    <a:lnTo>
                      <a:pt x="736" y="500"/>
                    </a:lnTo>
                    <a:lnTo>
                      <a:pt x="663" y="295"/>
                    </a:lnTo>
                    <a:lnTo>
                      <a:pt x="609" y="201"/>
                    </a:lnTo>
                    <a:lnTo>
                      <a:pt x="542" y="124"/>
                    </a:lnTo>
                    <a:lnTo>
                      <a:pt x="462" y="63"/>
                    </a:lnTo>
                    <a:lnTo>
                      <a:pt x="383" y="18"/>
                    </a:lnTo>
                    <a:lnTo>
                      <a:pt x="344" y="6"/>
                    </a:lnTo>
                    <a:lnTo>
                      <a:pt x="302" y="0"/>
                    </a:lnTo>
                    <a:close/>
                  </a:path>
                </a:pathLst>
              </a:custGeom>
              <a:solidFill>
                <a:srgbClr val="CCFF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04" name="Google Shape;304;p9"/>
              <p:cNvSpPr/>
              <p:nvPr/>
            </p:nvSpPr>
            <p:spPr>
              <a:xfrm>
                <a:off x="12041187" y="4054475"/>
                <a:ext cx="993775" cy="714375"/>
              </a:xfrm>
              <a:custGeom>
                <a:avLst/>
                <a:gdLst/>
                <a:ahLst/>
                <a:cxnLst/>
                <a:rect l="0" t="0" r="0" b="0"/>
                <a:pathLst>
                  <a:path w="1877" h="1352" extrusionOk="0">
                    <a:moveTo>
                      <a:pt x="587" y="18"/>
                    </a:moveTo>
                    <a:lnTo>
                      <a:pt x="565" y="30"/>
                    </a:lnTo>
                    <a:lnTo>
                      <a:pt x="547" y="52"/>
                    </a:lnTo>
                    <a:lnTo>
                      <a:pt x="523" y="67"/>
                    </a:lnTo>
                    <a:lnTo>
                      <a:pt x="511" y="73"/>
                    </a:lnTo>
                    <a:lnTo>
                      <a:pt x="496" y="73"/>
                    </a:lnTo>
                    <a:lnTo>
                      <a:pt x="478" y="70"/>
                    </a:lnTo>
                    <a:lnTo>
                      <a:pt x="456" y="61"/>
                    </a:lnTo>
                    <a:lnTo>
                      <a:pt x="368" y="10"/>
                    </a:lnTo>
                    <a:lnTo>
                      <a:pt x="347" y="3"/>
                    </a:lnTo>
                    <a:lnTo>
                      <a:pt x="331" y="0"/>
                    </a:lnTo>
                    <a:lnTo>
                      <a:pt x="319" y="3"/>
                    </a:lnTo>
                    <a:lnTo>
                      <a:pt x="295" y="18"/>
                    </a:lnTo>
                    <a:lnTo>
                      <a:pt x="286" y="30"/>
                    </a:lnTo>
                    <a:lnTo>
                      <a:pt x="271" y="61"/>
                    </a:lnTo>
                    <a:lnTo>
                      <a:pt x="268" y="79"/>
                    </a:lnTo>
                    <a:lnTo>
                      <a:pt x="268" y="101"/>
                    </a:lnTo>
                    <a:lnTo>
                      <a:pt x="274" y="125"/>
                    </a:lnTo>
                    <a:lnTo>
                      <a:pt x="353" y="308"/>
                    </a:lnTo>
                    <a:lnTo>
                      <a:pt x="350" y="338"/>
                    </a:lnTo>
                    <a:lnTo>
                      <a:pt x="337" y="366"/>
                    </a:lnTo>
                    <a:lnTo>
                      <a:pt x="319" y="391"/>
                    </a:lnTo>
                    <a:lnTo>
                      <a:pt x="295" y="418"/>
                    </a:lnTo>
                    <a:lnTo>
                      <a:pt x="204" y="498"/>
                    </a:lnTo>
                    <a:lnTo>
                      <a:pt x="174" y="530"/>
                    </a:lnTo>
                    <a:lnTo>
                      <a:pt x="149" y="568"/>
                    </a:lnTo>
                    <a:lnTo>
                      <a:pt x="79" y="714"/>
                    </a:lnTo>
                    <a:lnTo>
                      <a:pt x="22" y="882"/>
                    </a:lnTo>
                    <a:lnTo>
                      <a:pt x="4" y="979"/>
                    </a:lnTo>
                    <a:lnTo>
                      <a:pt x="0" y="1022"/>
                    </a:lnTo>
                    <a:lnTo>
                      <a:pt x="6" y="1108"/>
                    </a:lnTo>
                    <a:lnTo>
                      <a:pt x="28" y="1184"/>
                    </a:lnTo>
                    <a:lnTo>
                      <a:pt x="46" y="1218"/>
                    </a:lnTo>
                    <a:lnTo>
                      <a:pt x="67" y="1248"/>
                    </a:lnTo>
                    <a:lnTo>
                      <a:pt x="95" y="1273"/>
                    </a:lnTo>
                    <a:lnTo>
                      <a:pt x="128" y="1293"/>
                    </a:lnTo>
                    <a:lnTo>
                      <a:pt x="164" y="1309"/>
                    </a:lnTo>
                    <a:lnTo>
                      <a:pt x="206" y="1321"/>
                    </a:lnTo>
                    <a:lnTo>
                      <a:pt x="356" y="1340"/>
                    </a:lnTo>
                    <a:lnTo>
                      <a:pt x="785" y="1352"/>
                    </a:lnTo>
                    <a:lnTo>
                      <a:pt x="1277" y="1319"/>
                    </a:lnTo>
                    <a:lnTo>
                      <a:pt x="1584" y="1260"/>
                    </a:lnTo>
                    <a:lnTo>
                      <a:pt x="1675" y="1230"/>
                    </a:lnTo>
                    <a:lnTo>
                      <a:pt x="1742" y="1193"/>
                    </a:lnTo>
                    <a:lnTo>
                      <a:pt x="1776" y="1163"/>
                    </a:lnTo>
                    <a:lnTo>
                      <a:pt x="1825" y="1092"/>
                    </a:lnTo>
                    <a:lnTo>
                      <a:pt x="1859" y="989"/>
                    </a:lnTo>
                    <a:lnTo>
                      <a:pt x="1877" y="876"/>
                    </a:lnTo>
                    <a:lnTo>
                      <a:pt x="1867" y="821"/>
                    </a:lnTo>
                    <a:lnTo>
                      <a:pt x="1855" y="803"/>
                    </a:lnTo>
                    <a:lnTo>
                      <a:pt x="1837" y="791"/>
                    </a:lnTo>
                    <a:lnTo>
                      <a:pt x="1810" y="787"/>
                    </a:lnTo>
                    <a:lnTo>
                      <a:pt x="1792" y="791"/>
                    </a:lnTo>
                    <a:lnTo>
                      <a:pt x="1675" y="839"/>
                    </a:lnTo>
                    <a:lnTo>
                      <a:pt x="1417" y="971"/>
                    </a:lnTo>
                    <a:lnTo>
                      <a:pt x="1092" y="1084"/>
                    </a:lnTo>
                    <a:lnTo>
                      <a:pt x="812" y="1163"/>
                    </a:lnTo>
                    <a:lnTo>
                      <a:pt x="581" y="1196"/>
                    </a:lnTo>
                    <a:lnTo>
                      <a:pt x="450" y="1193"/>
                    </a:lnTo>
                    <a:lnTo>
                      <a:pt x="335" y="1172"/>
                    </a:lnTo>
                    <a:lnTo>
                      <a:pt x="286" y="1157"/>
                    </a:lnTo>
                    <a:lnTo>
                      <a:pt x="246" y="1139"/>
                    </a:lnTo>
                    <a:lnTo>
                      <a:pt x="214" y="1117"/>
                    </a:lnTo>
                    <a:lnTo>
                      <a:pt x="188" y="1090"/>
                    </a:lnTo>
                    <a:lnTo>
                      <a:pt x="170" y="1056"/>
                    </a:lnTo>
                    <a:lnTo>
                      <a:pt x="161" y="1019"/>
                    </a:lnTo>
                    <a:lnTo>
                      <a:pt x="158" y="979"/>
                    </a:lnTo>
                    <a:lnTo>
                      <a:pt x="167" y="894"/>
                    </a:lnTo>
                    <a:lnTo>
                      <a:pt x="194" y="815"/>
                    </a:lnTo>
                    <a:lnTo>
                      <a:pt x="246" y="732"/>
                    </a:lnTo>
                    <a:lnTo>
                      <a:pt x="362" y="607"/>
                    </a:lnTo>
                    <a:lnTo>
                      <a:pt x="444" y="544"/>
                    </a:lnTo>
                    <a:lnTo>
                      <a:pt x="478" y="522"/>
                    </a:lnTo>
                    <a:lnTo>
                      <a:pt x="508" y="510"/>
                    </a:lnTo>
                    <a:lnTo>
                      <a:pt x="572" y="512"/>
                    </a:lnTo>
                    <a:lnTo>
                      <a:pt x="660" y="540"/>
                    </a:lnTo>
                    <a:lnTo>
                      <a:pt x="715" y="550"/>
                    </a:lnTo>
                    <a:lnTo>
                      <a:pt x="827" y="540"/>
                    </a:lnTo>
                    <a:lnTo>
                      <a:pt x="876" y="528"/>
                    </a:lnTo>
                    <a:lnTo>
                      <a:pt x="916" y="504"/>
                    </a:lnTo>
                    <a:lnTo>
                      <a:pt x="931" y="485"/>
                    </a:lnTo>
                    <a:lnTo>
                      <a:pt x="940" y="464"/>
                    </a:lnTo>
                    <a:lnTo>
                      <a:pt x="955" y="412"/>
                    </a:lnTo>
                    <a:lnTo>
                      <a:pt x="961" y="360"/>
                    </a:lnTo>
                    <a:lnTo>
                      <a:pt x="961" y="320"/>
                    </a:lnTo>
                    <a:lnTo>
                      <a:pt x="955" y="290"/>
                    </a:lnTo>
                    <a:lnTo>
                      <a:pt x="943" y="265"/>
                    </a:lnTo>
                    <a:lnTo>
                      <a:pt x="928" y="251"/>
                    </a:lnTo>
                    <a:lnTo>
                      <a:pt x="916" y="247"/>
                    </a:lnTo>
                    <a:lnTo>
                      <a:pt x="906" y="247"/>
                    </a:lnTo>
                    <a:lnTo>
                      <a:pt x="894" y="253"/>
                    </a:lnTo>
                    <a:lnTo>
                      <a:pt x="886" y="265"/>
                    </a:lnTo>
                    <a:lnTo>
                      <a:pt x="870" y="281"/>
                    </a:lnTo>
                    <a:lnTo>
                      <a:pt x="858" y="299"/>
                    </a:lnTo>
                    <a:lnTo>
                      <a:pt x="812" y="348"/>
                    </a:lnTo>
                    <a:lnTo>
                      <a:pt x="797" y="358"/>
                    </a:lnTo>
                    <a:lnTo>
                      <a:pt x="761" y="370"/>
                    </a:lnTo>
                    <a:lnTo>
                      <a:pt x="672" y="370"/>
                    </a:lnTo>
                    <a:lnTo>
                      <a:pt x="658" y="366"/>
                    </a:lnTo>
                    <a:lnTo>
                      <a:pt x="642" y="358"/>
                    </a:lnTo>
                    <a:lnTo>
                      <a:pt x="624" y="330"/>
                    </a:lnTo>
                    <a:lnTo>
                      <a:pt x="614" y="290"/>
                    </a:lnTo>
                    <a:lnTo>
                      <a:pt x="611" y="226"/>
                    </a:lnTo>
                    <a:lnTo>
                      <a:pt x="614" y="210"/>
                    </a:lnTo>
                    <a:lnTo>
                      <a:pt x="620" y="198"/>
                    </a:lnTo>
                    <a:lnTo>
                      <a:pt x="632" y="186"/>
                    </a:lnTo>
                    <a:lnTo>
                      <a:pt x="690" y="150"/>
                    </a:lnTo>
                    <a:lnTo>
                      <a:pt x="700" y="141"/>
                    </a:lnTo>
                    <a:lnTo>
                      <a:pt x="706" y="129"/>
                    </a:lnTo>
                    <a:lnTo>
                      <a:pt x="709" y="103"/>
                    </a:lnTo>
                    <a:lnTo>
                      <a:pt x="703" y="73"/>
                    </a:lnTo>
                    <a:lnTo>
                      <a:pt x="694" y="46"/>
                    </a:lnTo>
                    <a:lnTo>
                      <a:pt x="688" y="36"/>
                    </a:lnTo>
                    <a:lnTo>
                      <a:pt x="678" y="28"/>
                    </a:lnTo>
                    <a:lnTo>
                      <a:pt x="660" y="18"/>
                    </a:lnTo>
                    <a:lnTo>
                      <a:pt x="636" y="12"/>
                    </a:lnTo>
                    <a:lnTo>
                      <a:pt x="611" y="12"/>
                    </a:lnTo>
                    <a:lnTo>
                      <a:pt x="587" y="18"/>
                    </a:lnTo>
                    <a:close/>
                  </a:path>
                </a:pathLst>
              </a:custGeom>
              <a:solidFill>
                <a:srgbClr val="CCFF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05" name="Google Shape;305;p9"/>
              <p:cNvSpPr/>
              <p:nvPr/>
            </p:nvSpPr>
            <p:spPr>
              <a:xfrm>
                <a:off x="12790487" y="3673475"/>
                <a:ext cx="831850" cy="700087"/>
              </a:xfrm>
              <a:custGeom>
                <a:avLst/>
                <a:gdLst/>
                <a:ahLst/>
                <a:cxnLst/>
                <a:rect l="0" t="0" r="0" b="0"/>
                <a:pathLst>
                  <a:path w="1572" h="1325" extrusionOk="0">
                    <a:moveTo>
                      <a:pt x="75" y="262"/>
                    </a:moveTo>
                    <a:lnTo>
                      <a:pt x="51" y="271"/>
                    </a:lnTo>
                    <a:lnTo>
                      <a:pt x="30" y="289"/>
                    </a:lnTo>
                    <a:lnTo>
                      <a:pt x="20" y="301"/>
                    </a:lnTo>
                    <a:lnTo>
                      <a:pt x="2" y="360"/>
                    </a:lnTo>
                    <a:lnTo>
                      <a:pt x="0" y="421"/>
                    </a:lnTo>
                    <a:lnTo>
                      <a:pt x="2" y="436"/>
                    </a:lnTo>
                    <a:lnTo>
                      <a:pt x="8" y="451"/>
                    </a:lnTo>
                    <a:lnTo>
                      <a:pt x="48" y="497"/>
                    </a:lnTo>
                    <a:lnTo>
                      <a:pt x="78" y="522"/>
                    </a:lnTo>
                    <a:lnTo>
                      <a:pt x="111" y="537"/>
                    </a:lnTo>
                    <a:lnTo>
                      <a:pt x="127" y="540"/>
                    </a:lnTo>
                    <a:lnTo>
                      <a:pt x="143" y="540"/>
                    </a:lnTo>
                    <a:lnTo>
                      <a:pt x="176" y="537"/>
                    </a:lnTo>
                    <a:lnTo>
                      <a:pt x="209" y="528"/>
                    </a:lnTo>
                    <a:lnTo>
                      <a:pt x="240" y="528"/>
                    </a:lnTo>
                    <a:lnTo>
                      <a:pt x="303" y="543"/>
                    </a:lnTo>
                    <a:lnTo>
                      <a:pt x="331" y="558"/>
                    </a:lnTo>
                    <a:lnTo>
                      <a:pt x="339" y="564"/>
                    </a:lnTo>
                    <a:lnTo>
                      <a:pt x="349" y="574"/>
                    </a:lnTo>
                    <a:lnTo>
                      <a:pt x="359" y="589"/>
                    </a:lnTo>
                    <a:lnTo>
                      <a:pt x="361" y="607"/>
                    </a:lnTo>
                    <a:lnTo>
                      <a:pt x="361" y="637"/>
                    </a:lnTo>
                    <a:lnTo>
                      <a:pt x="359" y="657"/>
                    </a:lnTo>
                    <a:lnTo>
                      <a:pt x="359" y="683"/>
                    </a:lnTo>
                    <a:lnTo>
                      <a:pt x="313" y="971"/>
                    </a:lnTo>
                    <a:lnTo>
                      <a:pt x="313" y="1016"/>
                    </a:lnTo>
                    <a:lnTo>
                      <a:pt x="321" y="1058"/>
                    </a:lnTo>
                    <a:lnTo>
                      <a:pt x="337" y="1096"/>
                    </a:lnTo>
                    <a:lnTo>
                      <a:pt x="383" y="1165"/>
                    </a:lnTo>
                    <a:lnTo>
                      <a:pt x="444" y="1224"/>
                    </a:lnTo>
                    <a:lnTo>
                      <a:pt x="519" y="1270"/>
                    </a:lnTo>
                    <a:lnTo>
                      <a:pt x="605" y="1303"/>
                    </a:lnTo>
                    <a:lnTo>
                      <a:pt x="763" y="1325"/>
                    </a:lnTo>
                    <a:lnTo>
                      <a:pt x="933" y="1306"/>
                    </a:lnTo>
                    <a:lnTo>
                      <a:pt x="1043" y="1264"/>
                    </a:lnTo>
                    <a:lnTo>
                      <a:pt x="1155" y="1193"/>
                    </a:lnTo>
                    <a:lnTo>
                      <a:pt x="1265" y="1104"/>
                    </a:lnTo>
                    <a:lnTo>
                      <a:pt x="1398" y="958"/>
                    </a:lnTo>
                    <a:lnTo>
                      <a:pt x="1431" y="906"/>
                    </a:lnTo>
                    <a:lnTo>
                      <a:pt x="1487" y="793"/>
                    </a:lnTo>
                    <a:lnTo>
                      <a:pt x="1554" y="562"/>
                    </a:lnTo>
                    <a:lnTo>
                      <a:pt x="1572" y="415"/>
                    </a:lnTo>
                    <a:lnTo>
                      <a:pt x="1566" y="327"/>
                    </a:lnTo>
                    <a:lnTo>
                      <a:pt x="1550" y="247"/>
                    </a:lnTo>
                    <a:lnTo>
                      <a:pt x="1526" y="180"/>
                    </a:lnTo>
                    <a:lnTo>
                      <a:pt x="1493" y="125"/>
                    </a:lnTo>
                    <a:lnTo>
                      <a:pt x="1447" y="82"/>
                    </a:lnTo>
                    <a:lnTo>
                      <a:pt x="1392" y="48"/>
                    </a:lnTo>
                    <a:lnTo>
                      <a:pt x="1304" y="15"/>
                    </a:lnTo>
                    <a:lnTo>
                      <a:pt x="1195" y="0"/>
                    </a:lnTo>
                    <a:lnTo>
                      <a:pt x="1043" y="6"/>
                    </a:lnTo>
                    <a:lnTo>
                      <a:pt x="894" y="42"/>
                    </a:lnTo>
                    <a:lnTo>
                      <a:pt x="789" y="88"/>
                    </a:lnTo>
                    <a:lnTo>
                      <a:pt x="735" y="125"/>
                    </a:lnTo>
                    <a:lnTo>
                      <a:pt x="711" y="149"/>
                    </a:lnTo>
                    <a:lnTo>
                      <a:pt x="638" y="250"/>
                    </a:lnTo>
                    <a:lnTo>
                      <a:pt x="595" y="289"/>
                    </a:lnTo>
                    <a:lnTo>
                      <a:pt x="492" y="345"/>
                    </a:lnTo>
                    <a:lnTo>
                      <a:pt x="434" y="360"/>
                    </a:lnTo>
                    <a:lnTo>
                      <a:pt x="377" y="363"/>
                    </a:lnTo>
                    <a:lnTo>
                      <a:pt x="315" y="348"/>
                    </a:lnTo>
                    <a:lnTo>
                      <a:pt x="254" y="317"/>
                    </a:lnTo>
                    <a:lnTo>
                      <a:pt x="228" y="299"/>
                    </a:lnTo>
                    <a:lnTo>
                      <a:pt x="149" y="262"/>
                    </a:lnTo>
                    <a:lnTo>
                      <a:pt x="109" y="256"/>
                    </a:lnTo>
                    <a:lnTo>
                      <a:pt x="75" y="262"/>
                    </a:lnTo>
                    <a:close/>
                  </a:path>
                </a:pathLst>
              </a:custGeom>
              <a:solidFill>
                <a:srgbClr val="CCFF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06" name="Google Shape;306;p9"/>
              <p:cNvSpPr/>
              <p:nvPr/>
            </p:nvSpPr>
            <p:spPr>
              <a:xfrm>
                <a:off x="12118975" y="3935412"/>
                <a:ext cx="358775" cy="325437"/>
              </a:xfrm>
              <a:custGeom>
                <a:avLst/>
                <a:gdLst/>
                <a:ahLst/>
                <a:cxnLst/>
                <a:rect l="0" t="0" r="0" b="0"/>
                <a:pathLst>
                  <a:path w="678" h="614" extrusionOk="0">
                    <a:moveTo>
                      <a:pt x="678" y="553"/>
                    </a:moveTo>
                    <a:lnTo>
                      <a:pt x="678" y="525"/>
                    </a:lnTo>
                    <a:lnTo>
                      <a:pt x="672" y="510"/>
                    </a:lnTo>
                    <a:lnTo>
                      <a:pt x="660" y="488"/>
                    </a:lnTo>
                    <a:lnTo>
                      <a:pt x="560" y="364"/>
                    </a:lnTo>
                    <a:lnTo>
                      <a:pt x="234" y="46"/>
                    </a:lnTo>
                    <a:lnTo>
                      <a:pt x="177" y="12"/>
                    </a:lnTo>
                    <a:lnTo>
                      <a:pt x="149" y="4"/>
                    </a:lnTo>
                    <a:lnTo>
                      <a:pt x="122" y="0"/>
                    </a:lnTo>
                    <a:lnTo>
                      <a:pt x="94" y="0"/>
                    </a:lnTo>
                    <a:lnTo>
                      <a:pt x="46" y="12"/>
                    </a:lnTo>
                    <a:lnTo>
                      <a:pt x="24" y="22"/>
                    </a:lnTo>
                    <a:lnTo>
                      <a:pt x="3" y="40"/>
                    </a:lnTo>
                    <a:lnTo>
                      <a:pt x="0" y="49"/>
                    </a:lnTo>
                    <a:lnTo>
                      <a:pt x="3" y="61"/>
                    </a:lnTo>
                    <a:lnTo>
                      <a:pt x="9" y="73"/>
                    </a:lnTo>
                    <a:lnTo>
                      <a:pt x="21" y="89"/>
                    </a:lnTo>
                    <a:lnTo>
                      <a:pt x="52" y="122"/>
                    </a:lnTo>
                    <a:lnTo>
                      <a:pt x="119" y="180"/>
                    </a:lnTo>
                    <a:lnTo>
                      <a:pt x="328" y="314"/>
                    </a:lnTo>
                    <a:lnTo>
                      <a:pt x="387" y="373"/>
                    </a:lnTo>
                    <a:lnTo>
                      <a:pt x="532" y="581"/>
                    </a:lnTo>
                    <a:lnTo>
                      <a:pt x="550" y="599"/>
                    </a:lnTo>
                    <a:lnTo>
                      <a:pt x="569" y="611"/>
                    </a:lnTo>
                    <a:lnTo>
                      <a:pt x="584" y="614"/>
                    </a:lnTo>
                    <a:lnTo>
                      <a:pt x="599" y="614"/>
                    </a:lnTo>
                    <a:lnTo>
                      <a:pt x="651" y="581"/>
                    </a:lnTo>
                    <a:lnTo>
                      <a:pt x="666" y="567"/>
                    </a:lnTo>
                    <a:lnTo>
                      <a:pt x="678" y="553"/>
                    </a:lnTo>
                    <a:close/>
                  </a:path>
                </a:pathLst>
              </a:custGeom>
              <a:solidFill>
                <a:srgbClr val="FFCC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07" name="Google Shape;307;p9"/>
              <p:cNvSpPr/>
              <p:nvPr/>
            </p:nvSpPr>
            <p:spPr>
              <a:xfrm>
                <a:off x="9459912" y="4373562"/>
                <a:ext cx="650875" cy="1009650"/>
              </a:xfrm>
              <a:custGeom>
                <a:avLst/>
                <a:gdLst/>
                <a:ahLst/>
                <a:cxnLst/>
                <a:rect l="0" t="0" r="0" b="0"/>
                <a:pathLst>
                  <a:path w="1229" h="1906" extrusionOk="0">
                    <a:moveTo>
                      <a:pt x="1159" y="6"/>
                    </a:moveTo>
                    <a:lnTo>
                      <a:pt x="1132" y="0"/>
                    </a:lnTo>
                    <a:lnTo>
                      <a:pt x="1114" y="0"/>
                    </a:lnTo>
                    <a:lnTo>
                      <a:pt x="788" y="115"/>
                    </a:lnTo>
                    <a:lnTo>
                      <a:pt x="311" y="320"/>
                    </a:lnTo>
                    <a:lnTo>
                      <a:pt x="168" y="402"/>
                    </a:lnTo>
                    <a:lnTo>
                      <a:pt x="109" y="457"/>
                    </a:lnTo>
                    <a:lnTo>
                      <a:pt x="58" y="530"/>
                    </a:lnTo>
                    <a:lnTo>
                      <a:pt x="22" y="643"/>
                    </a:lnTo>
                    <a:lnTo>
                      <a:pt x="0" y="842"/>
                    </a:lnTo>
                    <a:lnTo>
                      <a:pt x="12" y="921"/>
                    </a:lnTo>
                    <a:lnTo>
                      <a:pt x="24" y="963"/>
                    </a:lnTo>
                    <a:lnTo>
                      <a:pt x="73" y="1052"/>
                    </a:lnTo>
                    <a:lnTo>
                      <a:pt x="113" y="1101"/>
                    </a:lnTo>
                    <a:lnTo>
                      <a:pt x="650" y="1550"/>
                    </a:lnTo>
                    <a:lnTo>
                      <a:pt x="872" y="1763"/>
                    </a:lnTo>
                    <a:lnTo>
                      <a:pt x="949" y="1821"/>
                    </a:lnTo>
                    <a:lnTo>
                      <a:pt x="1056" y="1882"/>
                    </a:lnTo>
                    <a:lnTo>
                      <a:pt x="1114" y="1904"/>
                    </a:lnTo>
                    <a:lnTo>
                      <a:pt x="1138" y="1906"/>
                    </a:lnTo>
                    <a:lnTo>
                      <a:pt x="1159" y="1904"/>
                    </a:lnTo>
                    <a:lnTo>
                      <a:pt x="1177" y="1894"/>
                    </a:lnTo>
                    <a:lnTo>
                      <a:pt x="1201" y="1855"/>
                    </a:lnTo>
                    <a:lnTo>
                      <a:pt x="1211" y="1827"/>
                    </a:lnTo>
                    <a:lnTo>
                      <a:pt x="1229" y="1592"/>
                    </a:lnTo>
                    <a:lnTo>
                      <a:pt x="1223" y="1510"/>
                    </a:lnTo>
                    <a:lnTo>
                      <a:pt x="1213" y="1473"/>
                    </a:lnTo>
                    <a:lnTo>
                      <a:pt x="1199" y="1443"/>
                    </a:lnTo>
                    <a:lnTo>
                      <a:pt x="1177" y="1418"/>
                    </a:lnTo>
                    <a:lnTo>
                      <a:pt x="1165" y="1410"/>
                    </a:lnTo>
                    <a:lnTo>
                      <a:pt x="1150" y="1406"/>
                    </a:lnTo>
                    <a:lnTo>
                      <a:pt x="1114" y="1404"/>
                    </a:lnTo>
                    <a:lnTo>
                      <a:pt x="934" y="1422"/>
                    </a:lnTo>
                    <a:lnTo>
                      <a:pt x="882" y="1416"/>
                    </a:lnTo>
                    <a:lnTo>
                      <a:pt x="854" y="1410"/>
                    </a:lnTo>
                    <a:lnTo>
                      <a:pt x="715" y="1336"/>
                    </a:lnTo>
                    <a:lnTo>
                      <a:pt x="262" y="985"/>
                    </a:lnTo>
                    <a:lnTo>
                      <a:pt x="226" y="945"/>
                    </a:lnTo>
                    <a:lnTo>
                      <a:pt x="200" y="902"/>
                    </a:lnTo>
                    <a:lnTo>
                      <a:pt x="192" y="878"/>
                    </a:lnTo>
                    <a:lnTo>
                      <a:pt x="176" y="789"/>
                    </a:lnTo>
                    <a:lnTo>
                      <a:pt x="186" y="726"/>
                    </a:lnTo>
                    <a:lnTo>
                      <a:pt x="206" y="661"/>
                    </a:lnTo>
                    <a:lnTo>
                      <a:pt x="228" y="631"/>
                    </a:lnTo>
                    <a:lnTo>
                      <a:pt x="286" y="573"/>
                    </a:lnTo>
                    <a:lnTo>
                      <a:pt x="404" y="491"/>
                    </a:lnTo>
                    <a:lnTo>
                      <a:pt x="547" y="429"/>
                    </a:lnTo>
                    <a:lnTo>
                      <a:pt x="660" y="408"/>
                    </a:lnTo>
                    <a:lnTo>
                      <a:pt x="854" y="402"/>
                    </a:lnTo>
                    <a:lnTo>
                      <a:pt x="967" y="390"/>
                    </a:lnTo>
                    <a:lnTo>
                      <a:pt x="1013" y="374"/>
                    </a:lnTo>
                    <a:lnTo>
                      <a:pt x="1049" y="356"/>
                    </a:lnTo>
                    <a:lnTo>
                      <a:pt x="1080" y="332"/>
                    </a:lnTo>
                    <a:lnTo>
                      <a:pt x="1108" y="305"/>
                    </a:lnTo>
                    <a:lnTo>
                      <a:pt x="1147" y="243"/>
                    </a:lnTo>
                    <a:lnTo>
                      <a:pt x="1171" y="188"/>
                    </a:lnTo>
                    <a:lnTo>
                      <a:pt x="1189" y="115"/>
                    </a:lnTo>
                    <a:lnTo>
                      <a:pt x="1193" y="87"/>
                    </a:lnTo>
                    <a:lnTo>
                      <a:pt x="1193" y="60"/>
                    </a:lnTo>
                    <a:lnTo>
                      <a:pt x="1186" y="36"/>
                    </a:lnTo>
                    <a:lnTo>
                      <a:pt x="1177" y="18"/>
                    </a:lnTo>
                    <a:lnTo>
                      <a:pt x="1159" y="6"/>
                    </a:lnTo>
                    <a:close/>
                  </a:path>
                </a:pathLst>
              </a:custGeom>
              <a:solidFill>
                <a:srgbClr val="FFFF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08" name="Google Shape;308;p9"/>
              <p:cNvSpPr/>
              <p:nvPr/>
            </p:nvSpPr>
            <p:spPr>
              <a:xfrm>
                <a:off x="10333037" y="3778250"/>
                <a:ext cx="987425" cy="828675"/>
              </a:xfrm>
              <a:custGeom>
                <a:avLst/>
                <a:gdLst/>
                <a:ahLst/>
                <a:cxnLst/>
                <a:rect l="0" t="0" r="0" b="0"/>
                <a:pathLst>
                  <a:path w="1865" h="1568" extrusionOk="0">
                    <a:moveTo>
                      <a:pt x="1065" y="0"/>
                    </a:moveTo>
                    <a:lnTo>
                      <a:pt x="1050" y="4"/>
                    </a:lnTo>
                    <a:lnTo>
                      <a:pt x="858" y="103"/>
                    </a:lnTo>
                    <a:lnTo>
                      <a:pt x="390" y="449"/>
                    </a:lnTo>
                    <a:lnTo>
                      <a:pt x="95" y="726"/>
                    </a:lnTo>
                    <a:lnTo>
                      <a:pt x="43" y="791"/>
                    </a:lnTo>
                    <a:lnTo>
                      <a:pt x="12" y="846"/>
                    </a:lnTo>
                    <a:lnTo>
                      <a:pt x="4" y="866"/>
                    </a:lnTo>
                    <a:lnTo>
                      <a:pt x="0" y="882"/>
                    </a:lnTo>
                    <a:lnTo>
                      <a:pt x="4" y="898"/>
                    </a:lnTo>
                    <a:lnTo>
                      <a:pt x="10" y="910"/>
                    </a:lnTo>
                    <a:lnTo>
                      <a:pt x="18" y="922"/>
                    </a:lnTo>
                    <a:lnTo>
                      <a:pt x="37" y="934"/>
                    </a:lnTo>
                    <a:lnTo>
                      <a:pt x="58" y="953"/>
                    </a:lnTo>
                    <a:lnTo>
                      <a:pt x="505" y="1248"/>
                    </a:lnTo>
                    <a:lnTo>
                      <a:pt x="721" y="1462"/>
                    </a:lnTo>
                    <a:lnTo>
                      <a:pt x="825" y="1550"/>
                    </a:lnTo>
                    <a:lnTo>
                      <a:pt x="849" y="1562"/>
                    </a:lnTo>
                    <a:lnTo>
                      <a:pt x="868" y="1568"/>
                    </a:lnTo>
                    <a:lnTo>
                      <a:pt x="882" y="1568"/>
                    </a:lnTo>
                    <a:lnTo>
                      <a:pt x="894" y="1562"/>
                    </a:lnTo>
                    <a:lnTo>
                      <a:pt x="1007" y="1453"/>
                    </a:lnTo>
                    <a:lnTo>
                      <a:pt x="1344" y="1084"/>
                    </a:lnTo>
                    <a:lnTo>
                      <a:pt x="1792" y="708"/>
                    </a:lnTo>
                    <a:lnTo>
                      <a:pt x="1834" y="663"/>
                    </a:lnTo>
                    <a:lnTo>
                      <a:pt x="1843" y="647"/>
                    </a:lnTo>
                    <a:lnTo>
                      <a:pt x="1847" y="639"/>
                    </a:lnTo>
                    <a:lnTo>
                      <a:pt x="1849" y="629"/>
                    </a:lnTo>
                    <a:lnTo>
                      <a:pt x="1847" y="619"/>
                    </a:lnTo>
                    <a:lnTo>
                      <a:pt x="1847" y="599"/>
                    </a:lnTo>
                    <a:lnTo>
                      <a:pt x="1849" y="586"/>
                    </a:lnTo>
                    <a:lnTo>
                      <a:pt x="1855" y="577"/>
                    </a:lnTo>
                    <a:lnTo>
                      <a:pt x="1865" y="546"/>
                    </a:lnTo>
                    <a:lnTo>
                      <a:pt x="1861" y="534"/>
                    </a:lnTo>
                    <a:lnTo>
                      <a:pt x="1853" y="519"/>
                    </a:lnTo>
                    <a:lnTo>
                      <a:pt x="1837" y="498"/>
                    </a:lnTo>
                    <a:lnTo>
                      <a:pt x="1631" y="297"/>
                    </a:lnTo>
                    <a:lnTo>
                      <a:pt x="1500" y="202"/>
                    </a:lnTo>
                    <a:lnTo>
                      <a:pt x="1396" y="144"/>
                    </a:lnTo>
                    <a:lnTo>
                      <a:pt x="1090" y="4"/>
                    </a:lnTo>
                    <a:lnTo>
                      <a:pt x="1077" y="0"/>
                    </a:lnTo>
                    <a:lnTo>
                      <a:pt x="1065" y="0"/>
                    </a:lnTo>
                    <a:close/>
                  </a:path>
                </a:pathLst>
              </a:custGeom>
              <a:solidFill>
                <a:srgbClr val="B2B2B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09" name="Google Shape;309;p9"/>
              <p:cNvSpPr/>
              <p:nvPr/>
            </p:nvSpPr>
            <p:spPr>
              <a:xfrm>
                <a:off x="10377487" y="3819525"/>
                <a:ext cx="914400" cy="749300"/>
              </a:xfrm>
              <a:custGeom>
                <a:avLst/>
                <a:gdLst/>
                <a:ahLst/>
                <a:cxnLst/>
                <a:rect l="0" t="0" r="0" b="0"/>
                <a:pathLst>
                  <a:path w="1727" h="1416" extrusionOk="0">
                    <a:moveTo>
                      <a:pt x="361" y="413"/>
                    </a:moveTo>
                    <a:lnTo>
                      <a:pt x="268" y="492"/>
                    </a:lnTo>
                    <a:lnTo>
                      <a:pt x="109" y="645"/>
                    </a:lnTo>
                    <a:lnTo>
                      <a:pt x="48" y="712"/>
                    </a:lnTo>
                    <a:lnTo>
                      <a:pt x="12" y="767"/>
                    </a:lnTo>
                    <a:lnTo>
                      <a:pt x="2" y="785"/>
                    </a:lnTo>
                    <a:lnTo>
                      <a:pt x="0" y="793"/>
                    </a:lnTo>
                    <a:lnTo>
                      <a:pt x="0" y="803"/>
                    </a:lnTo>
                    <a:lnTo>
                      <a:pt x="8" y="807"/>
                    </a:lnTo>
                    <a:lnTo>
                      <a:pt x="18" y="813"/>
                    </a:lnTo>
                    <a:lnTo>
                      <a:pt x="36" y="819"/>
                    </a:lnTo>
                    <a:lnTo>
                      <a:pt x="58" y="831"/>
                    </a:lnTo>
                    <a:lnTo>
                      <a:pt x="440" y="1105"/>
                    </a:lnTo>
                    <a:lnTo>
                      <a:pt x="571" y="1222"/>
                    </a:lnTo>
                    <a:lnTo>
                      <a:pt x="686" y="1349"/>
                    </a:lnTo>
                    <a:lnTo>
                      <a:pt x="772" y="1414"/>
                    </a:lnTo>
                    <a:lnTo>
                      <a:pt x="787" y="1416"/>
                    </a:lnTo>
                    <a:lnTo>
                      <a:pt x="815" y="1416"/>
                    </a:lnTo>
                    <a:lnTo>
                      <a:pt x="839" y="1408"/>
                    </a:lnTo>
                    <a:lnTo>
                      <a:pt x="860" y="1389"/>
                    </a:lnTo>
                    <a:lnTo>
                      <a:pt x="942" y="1267"/>
                    </a:lnTo>
                    <a:lnTo>
                      <a:pt x="1289" y="867"/>
                    </a:lnTo>
                    <a:lnTo>
                      <a:pt x="1679" y="560"/>
                    </a:lnTo>
                    <a:lnTo>
                      <a:pt x="1721" y="510"/>
                    </a:lnTo>
                    <a:lnTo>
                      <a:pt x="1727" y="501"/>
                    </a:lnTo>
                    <a:lnTo>
                      <a:pt x="1727" y="495"/>
                    </a:lnTo>
                    <a:lnTo>
                      <a:pt x="1724" y="489"/>
                    </a:lnTo>
                    <a:lnTo>
                      <a:pt x="1715" y="483"/>
                    </a:lnTo>
                    <a:lnTo>
                      <a:pt x="1703" y="471"/>
                    </a:lnTo>
                    <a:lnTo>
                      <a:pt x="1675" y="434"/>
                    </a:lnTo>
                    <a:lnTo>
                      <a:pt x="1600" y="354"/>
                    </a:lnTo>
                    <a:lnTo>
                      <a:pt x="1463" y="245"/>
                    </a:lnTo>
                    <a:lnTo>
                      <a:pt x="1150" y="71"/>
                    </a:lnTo>
                    <a:lnTo>
                      <a:pt x="1021" y="0"/>
                    </a:lnTo>
                    <a:lnTo>
                      <a:pt x="985" y="0"/>
                    </a:lnTo>
                    <a:lnTo>
                      <a:pt x="934" y="16"/>
                    </a:lnTo>
                    <a:lnTo>
                      <a:pt x="869" y="50"/>
                    </a:lnTo>
                    <a:lnTo>
                      <a:pt x="361" y="413"/>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10" name="Google Shape;310;p9"/>
              <p:cNvSpPr/>
              <p:nvPr/>
            </p:nvSpPr>
            <p:spPr>
              <a:xfrm>
                <a:off x="10326687" y="5014912"/>
                <a:ext cx="790575" cy="935037"/>
              </a:xfrm>
              <a:custGeom>
                <a:avLst/>
                <a:gdLst/>
                <a:ahLst/>
                <a:cxnLst/>
                <a:rect l="0" t="0" r="0" b="0"/>
                <a:pathLst>
                  <a:path w="1495" h="1768" extrusionOk="0">
                    <a:moveTo>
                      <a:pt x="541" y="6"/>
                    </a:moveTo>
                    <a:lnTo>
                      <a:pt x="410" y="46"/>
                    </a:lnTo>
                    <a:lnTo>
                      <a:pt x="365" y="65"/>
                    </a:lnTo>
                    <a:lnTo>
                      <a:pt x="161" y="180"/>
                    </a:lnTo>
                    <a:lnTo>
                      <a:pt x="75" y="254"/>
                    </a:lnTo>
                    <a:lnTo>
                      <a:pt x="45" y="293"/>
                    </a:lnTo>
                    <a:lnTo>
                      <a:pt x="24" y="336"/>
                    </a:lnTo>
                    <a:lnTo>
                      <a:pt x="2" y="441"/>
                    </a:lnTo>
                    <a:lnTo>
                      <a:pt x="0" y="547"/>
                    </a:lnTo>
                    <a:lnTo>
                      <a:pt x="26" y="708"/>
                    </a:lnTo>
                    <a:lnTo>
                      <a:pt x="39" y="739"/>
                    </a:lnTo>
                    <a:lnTo>
                      <a:pt x="54" y="763"/>
                    </a:lnTo>
                    <a:lnTo>
                      <a:pt x="91" y="797"/>
                    </a:lnTo>
                    <a:lnTo>
                      <a:pt x="111" y="809"/>
                    </a:lnTo>
                    <a:lnTo>
                      <a:pt x="133" y="815"/>
                    </a:lnTo>
                    <a:lnTo>
                      <a:pt x="155" y="815"/>
                    </a:lnTo>
                    <a:lnTo>
                      <a:pt x="176" y="809"/>
                    </a:lnTo>
                    <a:lnTo>
                      <a:pt x="200" y="795"/>
                    </a:lnTo>
                    <a:lnTo>
                      <a:pt x="224" y="773"/>
                    </a:lnTo>
                    <a:lnTo>
                      <a:pt x="327" y="663"/>
                    </a:lnTo>
                    <a:lnTo>
                      <a:pt x="501" y="540"/>
                    </a:lnTo>
                    <a:lnTo>
                      <a:pt x="549" y="516"/>
                    </a:lnTo>
                    <a:lnTo>
                      <a:pt x="565" y="514"/>
                    </a:lnTo>
                    <a:lnTo>
                      <a:pt x="577" y="514"/>
                    </a:lnTo>
                    <a:lnTo>
                      <a:pt x="583" y="520"/>
                    </a:lnTo>
                    <a:lnTo>
                      <a:pt x="587" y="528"/>
                    </a:lnTo>
                    <a:lnTo>
                      <a:pt x="583" y="540"/>
                    </a:lnTo>
                    <a:lnTo>
                      <a:pt x="510" y="1426"/>
                    </a:lnTo>
                    <a:lnTo>
                      <a:pt x="507" y="1596"/>
                    </a:lnTo>
                    <a:lnTo>
                      <a:pt x="504" y="1661"/>
                    </a:lnTo>
                    <a:lnTo>
                      <a:pt x="516" y="1712"/>
                    </a:lnTo>
                    <a:lnTo>
                      <a:pt x="543" y="1746"/>
                    </a:lnTo>
                    <a:lnTo>
                      <a:pt x="565" y="1758"/>
                    </a:lnTo>
                    <a:lnTo>
                      <a:pt x="587" y="1764"/>
                    </a:lnTo>
                    <a:lnTo>
                      <a:pt x="613" y="1768"/>
                    </a:lnTo>
                    <a:lnTo>
                      <a:pt x="641" y="1768"/>
                    </a:lnTo>
                    <a:lnTo>
                      <a:pt x="705" y="1752"/>
                    </a:lnTo>
                    <a:lnTo>
                      <a:pt x="775" y="1722"/>
                    </a:lnTo>
                    <a:lnTo>
                      <a:pt x="1049" y="1517"/>
                    </a:lnTo>
                    <a:lnTo>
                      <a:pt x="1140" y="1475"/>
                    </a:lnTo>
                    <a:lnTo>
                      <a:pt x="1386" y="1416"/>
                    </a:lnTo>
                    <a:lnTo>
                      <a:pt x="1423" y="1404"/>
                    </a:lnTo>
                    <a:lnTo>
                      <a:pt x="1449" y="1392"/>
                    </a:lnTo>
                    <a:lnTo>
                      <a:pt x="1471" y="1377"/>
                    </a:lnTo>
                    <a:lnTo>
                      <a:pt x="1483" y="1362"/>
                    </a:lnTo>
                    <a:lnTo>
                      <a:pt x="1493" y="1347"/>
                    </a:lnTo>
                    <a:lnTo>
                      <a:pt x="1495" y="1329"/>
                    </a:lnTo>
                    <a:lnTo>
                      <a:pt x="1495" y="1313"/>
                    </a:lnTo>
                    <a:lnTo>
                      <a:pt x="1489" y="1295"/>
                    </a:lnTo>
                    <a:lnTo>
                      <a:pt x="1481" y="1279"/>
                    </a:lnTo>
                    <a:lnTo>
                      <a:pt x="1469" y="1264"/>
                    </a:lnTo>
                    <a:lnTo>
                      <a:pt x="1392" y="1209"/>
                    </a:lnTo>
                    <a:lnTo>
                      <a:pt x="1319" y="1173"/>
                    </a:lnTo>
                    <a:lnTo>
                      <a:pt x="1247" y="1149"/>
                    </a:lnTo>
                    <a:lnTo>
                      <a:pt x="1213" y="1145"/>
                    </a:lnTo>
                    <a:lnTo>
                      <a:pt x="1185" y="1149"/>
                    </a:lnTo>
                    <a:lnTo>
                      <a:pt x="1130" y="1163"/>
                    </a:lnTo>
                    <a:lnTo>
                      <a:pt x="735" y="1414"/>
                    </a:lnTo>
                    <a:lnTo>
                      <a:pt x="711" y="1420"/>
                    </a:lnTo>
                    <a:lnTo>
                      <a:pt x="696" y="1416"/>
                    </a:lnTo>
                    <a:lnTo>
                      <a:pt x="684" y="1408"/>
                    </a:lnTo>
                    <a:lnTo>
                      <a:pt x="674" y="1396"/>
                    </a:lnTo>
                    <a:lnTo>
                      <a:pt x="668" y="1353"/>
                    </a:lnTo>
                    <a:lnTo>
                      <a:pt x="668" y="1329"/>
                    </a:lnTo>
                    <a:lnTo>
                      <a:pt x="674" y="1273"/>
                    </a:lnTo>
                    <a:lnTo>
                      <a:pt x="741" y="1066"/>
                    </a:lnTo>
                    <a:lnTo>
                      <a:pt x="857" y="422"/>
                    </a:lnTo>
                    <a:lnTo>
                      <a:pt x="854" y="300"/>
                    </a:lnTo>
                    <a:lnTo>
                      <a:pt x="833" y="200"/>
                    </a:lnTo>
                    <a:lnTo>
                      <a:pt x="799" y="113"/>
                    </a:lnTo>
                    <a:lnTo>
                      <a:pt x="757" y="50"/>
                    </a:lnTo>
                    <a:lnTo>
                      <a:pt x="729" y="28"/>
                    </a:lnTo>
                    <a:lnTo>
                      <a:pt x="698" y="12"/>
                    </a:lnTo>
                    <a:lnTo>
                      <a:pt x="666" y="4"/>
                    </a:lnTo>
                    <a:lnTo>
                      <a:pt x="583" y="0"/>
                    </a:lnTo>
                    <a:lnTo>
                      <a:pt x="541" y="6"/>
                    </a:lnTo>
                    <a:close/>
                  </a:path>
                </a:pathLst>
              </a:custGeom>
              <a:solidFill>
                <a:srgbClr val="FFFF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11" name="Google Shape;311;p9"/>
              <p:cNvSpPr/>
              <p:nvPr/>
            </p:nvSpPr>
            <p:spPr>
              <a:xfrm>
                <a:off x="10682287" y="5033962"/>
                <a:ext cx="928687" cy="879475"/>
              </a:xfrm>
              <a:custGeom>
                <a:avLst/>
                <a:gdLst/>
                <a:ahLst/>
                <a:cxnLst/>
                <a:rect l="0" t="0" r="0" b="0"/>
                <a:pathLst>
                  <a:path w="1757" h="1662" extrusionOk="0">
                    <a:moveTo>
                      <a:pt x="167" y="225"/>
                    </a:moveTo>
                    <a:lnTo>
                      <a:pt x="93" y="322"/>
                    </a:lnTo>
                    <a:lnTo>
                      <a:pt x="36" y="423"/>
                    </a:lnTo>
                    <a:lnTo>
                      <a:pt x="14" y="476"/>
                    </a:lnTo>
                    <a:lnTo>
                      <a:pt x="2" y="524"/>
                    </a:lnTo>
                    <a:lnTo>
                      <a:pt x="0" y="573"/>
                    </a:lnTo>
                    <a:lnTo>
                      <a:pt x="6" y="625"/>
                    </a:lnTo>
                    <a:lnTo>
                      <a:pt x="60" y="775"/>
                    </a:lnTo>
                    <a:lnTo>
                      <a:pt x="131" y="890"/>
                    </a:lnTo>
                    <a:lnTo>
                      <a:pt x="173" y="937"/>
                    </a:lnTo>
                    <a:lnTo>
                      <a:pt x="222" y="964"/>
                    </a:lnTo>
                    <a:lnTo>
                      <a:pt x="246" y="970"/>
                    </a:lnTo>
                    <a:lnTo>
                      <a:pt x="270" y="973"/>
                    </a:lnTo>
                    <a:lnTo>
                      <a:pt x="291" y="970"/>
                    </a:lnTo>
                    <a:lnTo>
                      <a:pt x="309" y="961"/>
                    </a:lnTo>
                    <a:lnTo>
                      <a:pt x="327" y="945"/>
                    </a:lnTo>
                    <a:lnTo>
                      <a:pt x="343" y="921"/>
                    </a:lnTo>
                    <a:lnTo>
                      <a:pt x="410" y="749"/>
                    </a:lnTo>
                    <a:lnTo>
                      <a:pt x="425" y="719"/>
                    </a:lnTo>
                    <a:lnTo>
                      <a:pt x="519" y="569"/>
                    </a:lnTo>
                    <a:lnTo>
                      <a:pt x="553" y="527"/>
                    </a:lnTo>
                    <a:lnTo>
                      <a:pt x="569" y="518"/>
                    </a:lnTo>
                    <a:lnTo>
                      <a:pt x="581" y="515"/>
                    </a:lnTo>
                    <a:lnTo>
                      <a:pt x="587" y="515"/>
                    </a:lnTo>
                    <a:lnTo>
                      <a:pt x="593" y="524"/>
                    </a:lnTo>
                    <a:lnTo>
                      <a:pt x="605" y="551"/>
                    </a:lnTo>
                    <a:lnTo>
                      <a:pt x="607" y="573"/>
                    </a:lnTo>
                    <a:lnTo>
                      <a:pt x="638" y="652"/>
                    </a:lnTo>
                    <a:lnTo>
                      <a:pt x="771" y="1079"/>
                    </a:lnTo>
                    <a:lnTo>
                      <a:pt x="960" y="1571"/>
                    </a:lnTo>
                    <a:lnTo>
                      <a:pt x="987" y="1623"/>
                    </a:lnTo>
                    <a:lnTo>
                      <a:pt x="1003" y="1641"/>
                    </a:lnTo>
                    <a:lnTo>
                      <a:pt x="1021" y="1653"/>
                    </a:lnTo>
                    <a:lnTo>
                      <a:pt x="1043" y="1662"/>
                    </a:lnTo>
                    <a:lnTo>
                      <a:pt x="1088" y="1662"/>
                    </a:lnTo>
                    <a:lnTo>
                      <a:pt x="1116" y="1653"/>
                    </a:lnTo>
                    <a:lnTo>
                      <a:pt x="1167" y="1625"/>
                    </a:lnTo>
                    <a:lnTo>
                      <a:pt x="1219" y="1577"/>
                    </a:lnTo>
                    <a:lnTo>
                      <a:pt x="1274" y="1504"/>
                    </a:lnTo>
                    <a:lnTo>
                      <a:pt x="1356" y="1348"/>
                    </a:lnTo>
                    <a:lnTo>
                      <a:pt x="1447" y="1204"/>
                    </a:lnTo>
                    <a:lnTo>
                      <a:pt x="1608" y="1071"/>
                    </a:lnTo>
                    <a:lnTo>
                      <a:pt x="1736" y="970"/>
                    </a:lnTo>
                    <a:lnTo>
                      <a:pt x="1757" y="931"/>
                    </a:lnTo>
                    <a:lnTo>
                      <a:pt x="1757" y="911"/>
                    </a:lnTo>
                    <a:lnTo>
                      <a:pt x="1754" y="893"/>
                    </a:lnTo>
                    <a:lnTo>
                      <a:pt x="1748" y="878"/>
                    </a:lnTo>
                    <a:lnTo>
                      <a:pt x="1736" y="866"/>
                    </a:lnTo>
                    <a:lnTo>
                      <a:pt x="1721" y="854"/>
                    </a:lnTo>
                    <a:lnTo>
                      <a:pt x="1703" y="844"/>
                    </a:lnTo>
                    <a:lnTo>
                      <a:pt x="1647" y="830"/>
                    </a:lnTo>
                    <a:lnTo>
                      <a:pt x="1529" y="820"/>
                    </a:lnTo>
                    <a:lnTo>
                      <a:pt x="1449" y="830"/>
                    </a:lnTo>
                    <a:lnTo>
                      <a:pt x="1419" y="838"/>
                    </a:lnTo>
                    <a:lnTo>
                      <a:pt x="1392" y="850"/>
                    </a:lnTo>
                    <a:lnTo>
                      <a:pt x="1350" y="887"/>
                    </a:lnTo>
                    <a:lnTo>
                      <a:pt x="1255" y="1018"/>
                    </a:lnTo>
                    <a:lnTo>
                      <a:pt x="1110" y="1251"/>
                    </a:lnTo>
                    <a:lnTo>
                      <a:pt x="1076" y="1287"/>
                    </a:lnTo>
                    <a:lnTo>
                      <a:pt x="1067" y="1293"/>
                    </a:lnTo>
                    <a:lnTo>
                      <a:pt x="1049" y="1299"/>
                    </a:lnTo>
                    <a:lnTo>
                      <a:pt x="1037" y="1297"/>
                    </a:lnTo>
                    <a:lnTo>
                      <a:pt x="1021" y="1287"/>
                    </a:lnTo>
                    <a:lnTo>
                      <a:pt x="999" y="1251"/>
                    </a:lnTo>
                    <a:lnTo>
                      <a:pt x="973" y="1174"/>
                    </a:lnTo>
                    <a:lnTo>
                      <a:pt x="967" y="1144"/>
                    </a:lnTo>
                    <a:lnTo>
                      <a:pt x="951" y="955"/>
                    </a:lnTo>
                    <a:lnTo>
                      <a:pt x="848" y="463"/>
                    </a:lnTo>
                    <a:lnTo>
                      <a:pt x="775" y="255"/>
                    </a:lnTo>
                    <a:lnTo>
                      <a:pt x="690" y="118"/>
                    </a:lnTo>
                    <a:lnTo>
                      <a:pt x="626" y="55"/>
                    </a:lnTo>
                    <a:lnTo>
                      <a:pt x="593" y="30"/>
                    </a:lnTo>
                    <a:lnTo>
                      <a:pt x="559" y="12"/>
                    </a:lnTo>
                    <a:lnTo>
                      <a:pt x="525" y="2"/>
                    </a:lnTo>
                    <a:lnTo>
                      <a:pt x="492" y="0"/>
                    </a:lnTo>
                    <a:lnTo>
                      <a:pt x="456" y="6"/>
                    </a:lnTo>
                    <a:lnTo>
                      <a:pt x="419" y="18"/>
                    </a:lnTo>
                    <a:lnTo>
                      <a:pt x="343" y="61"/>
                    </a:lnTo>
                    <a:lnTo>
                      <a:pt x="240" y="148"/>
                    </a:lnTo>
                    <a:lnTo>
                      <a:pt x="167" y="225"/>
                    </a:lnTo>
                    <a:close/>
                  </a:path>
                </a:pathLst>
              </a:custGeom>
              <a:solidFill>
                <a:srgbClr val="FFFF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12" name="Google Shape;312;p9"/>
              <p:cNvSpPr/>
              <p:nvPr/>
            </p:nvSpPr>
            <p:spPr>
              <a:xfrm>
                <a:off x="9674225" y="5445125"/>
                <a:ext cx="1516062" cy="1114425"/>
              </a:xfrm>
              <a:custGeom>
                <a:avLst/>
                <a:gdLst/>
                <a:ahLst/>
                <a:cxnLst/>
                <a:rect l="0" t="0" r="0" b="0"/>
                <a:pathLst>
                  <a:path w="2865" h="2106" extrusionOk="0">
                    <a:moveTo>
                      <a:pt x="840" y="302"/>
                    </a:moveTo>
                    <a:lnTo>
                      <a:pt x="666" y="284"/>
                    </a:lnTo>
                    <a:lnTo>
                      <a:pt x="603" y="376"/>
                    </a:lnTo>
                    <a:lnTo>
                      <a:pt x="393" y="741"/>
                    </a:lnTo>
                    <a:lnTo>
                      <a:pt x="292" y="1182"/>
                    </a:lnTo>
                    <a:lnTo>
                      <a:pt x="183" y="1511"/>
                    </a:lnTo>
                    <a:lnTo>
                      <a:pt x="56" y="1511"/>
                    </a:lnTo>
                    <a:lnTo>
                      <a:pt x="0" y="1593"/>
                    </a:lnTo>
                    <a:lnTo>
                      <a:pt x="92" y="1694"/>
                    </a:lnTo>
                    <a:lnTo>
                      <a:pt x="238" y="1730"/>
                    </a:lnTo>
                    <a:lnTo>
                      <a:pt x="365" y="1704"/>
                    </a:lnTo>
                    <a:lnTo>
                      <a:pt x="357" y="1603"/>
                    </a:lnTo>
                    <a:lnTo>
                      <a:pt x="274" y="1520"/>
                    </a:lnTo>
                    <a:lnTo>
                      <a:pt x="548" y="660"/>
                    </a:lnTo>
                    <a:lnTo>
                      <a:pt x="712" y="376"/>
                    </a:lnTo>
                    <a:lnTo>
                      <a:pt x="1716" y="577"/>
                    </a:lnTo>
                    <a:lnTo>
                      <a:pt x="1749" y="614"/>
                    </a:lnTo>
                    <a:lnTo>
                      <a:pt x="1762" y="626"/>
                    </a:lnTo>
                    <a:lnTo>
                      <a:pt x="1768" y="635"/>
                    </a:lnTo>
                    <a:lnTo>
                      <a:pt x="1776" y="656"/>
                    </a:lnTo>
                    <a:lnTo>
                      <a:pt x="1782" y="840"/>
                    </a:lnTo>
                    <a:lnTo>
                      <a:pt x="1816" y="1044"/>
                    </a:lnTo>
                    <a:lnTo>
                      <a:pt x="1871" y="1557"/>
                    </a:lnTo>
                    <a:lnTo>
                      <a:pt x="1880" y="1904"/>
                    </a:lnTo>
                    <a:lnTo>
                      <a:pt x="1808" y="1923"/>
                    </a:lnTo>
                    <a:lnTo>
                      <a:pt x="1743" y="2005"/>
                    </a:lnTo>
                    <a:lnTo>
                      <a:pt x="1853" y="2088"/>
                    </a:lnTo>
                    <a:lnTo>
                      <a:pt x="2036" y="2106"/>
                    </a:lnTo>
                    <a:lnTo>
                      <a:pt x="2117" y="2052"/>
                    </a:lnTo>
                    <a:lnTo>
                      <a:pt x="2099" y="1959"/>
                    </a:lnTo>
                    <a:lnTo>
                      <a:pt x="2008" y="1914"/>
                    </a:lnTo>
                    <a:lnTo>
                      <a:pt x="1990" y="1593"/>
                    </a:lnTo>
                    <a:lnTo>
                      <a:pt x="1907" y="1062"/>
                    </a:lnTo>
                    <a:lnTo>
                      <a:pt x="1844" y="550"/>
                    </a:lnTo>
                    <a:lnTo>
                      <a:pt x="2008" y="376"/>
                    </a:lnTo>
                    <a:lnTo>
                      <a:pt x="2337" y="55"/>
                    </a:lnTo>
                    <a:lnTo>
                      <a:pt x="2510" y="421"/>
                    </a:lnTo>
                    <a:lnTo>
                      <a:pt x="2628" y="741"/>
                    </a:lnTo>
                    <a:lnTo>
                      <a:pt x="2682" y="1016"/>
                    </a:lnTo>
                    <a:lnTo>
                      <a:pt x="2696" y="1028"/>
                    </a:lnTo>
                    <a:lnTo>
                      <a:pt x="2696" y="1032"/>
                    </a:lnTo>
                    <a:lnTo>
                      <a:pt x="2692" y="1032"/>
                    </a:lnTo>
                    <a:lnTo>
                      <a:pt x="2656" y="1044"/>
                    </a:lnTo>
                    <a:lnTo>
                      <a:pt x="2637" y="1053"/>
                    </a:lnTo>
                    <a:lnTo>
                      <a:pt x="2601" y="1109"/>
                    </a:lnTo>
                    <a:lnTo>
                      <a:pt x="2628" y="1190"/>
                    </a:lnTo>
                    <a:lnTo>
                      <a:pt x="2756" y="1218"/>
                    </a:lnTo>
                    <a:lnTo>
                      <a:pt x="2856" y="1190"/>
                    </a:lnTo>
                    <a:lnTo>
                      <a:pt x="2865" y="1099"/>
                    </a:lnTo>
                    <a:lnTo>
                      <a:pt x="2765" y="1026"/>
                    </a:lnTo>
                    <a:lnTo>
                      <a:pt x="2682" y="650"/>
                    </a:lnTo>
                    <a:lnTo>
                      <a:pt x="2446" y="37"/>
                    </a:lnTo>
                    <a:lnTo>
                      <a:pt x="2272" y="0"/>
                    </a:lnTo>
                    <a:lnTo>
                      <a:pt x="1725" y="458"/>
                    </a:lnTo>
                    <a:lnTo>
                      <a:pt x="1370" y="421"/>
                    </a:lnTo>
                    <a:lnTo>
                      <a:pt x="840" y="302"/>
                    </a:lnTo>
                    <a:close/>
                  </a:path>
                </a:pathLst>
              </a:custGeom>
              <a:solidFill>
                <a:srgbClr val="CC99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13" name="Google Shape;313;p9"/>
              <p:cNvSpPr/>
              <p:nvPr/>
            </p:nvSpPr>
            <p:spPr>
              <a:xfrm>
                <a:off x="9839325" y="5286375"/>
                <a:ext cx="1235075" cy="538162"/>
              </a:xfrm>
              <a:custGeom>
                <a:avLst/>
                <a:gdLst/>
                <a:ahLst/>
                <a:cxnLst/>
                <a:rect l="0" t="0" r="0" b="0"/>
                <a:pathLst>
                  <a:path w="2332" h="1016" extrusionOk="0">
                    <a:moveTo>
                      <a:pt x="763" y="69"/>
                    </a:moveTo>
                    <a:lnTo>
                      <a:pt x="614" y="192"/>
                    </a:lnTo>
                    <a:lnTo>
                      <a:pt x="526" y="243"/>
                    </a:lnTo>
                    <a:lnTo>
                      <a:pt x="271" y="354"/>
                    </a:lnTo>
                    <a:lnTo>
                      <a:pt x="188" y="402"/>
                    </a:lnTo>
                    <a:lnTo>
                      <a:pt x="122" y="463"/>
                    </a:lnTo>
                    <a:lnTo>
                      <a:pt x="67" y="530"/>
                    </a:lnTo>
                    <a:lnTo>
                      <a:pt x="27" y="597"/>
                    </a:lnTo>
                    <a:lnTo>
                      <a:pt x="0" y="671"/>
                    </a:lnTo>
                    <a:lnTo>
                      <a:pt x="0" y="702"/>
                    </a:lnTo>
                    <a:lnTo>
                      <a:pt x="6" y="714"/>
                    </a:lnTo>
                    <a:lnTo>
                      <a:pt x="15" y="726"/>
                    </a:lnTo>
                    <a:lnTo>
                      <a:pt x="55" y="747"/>
                    </a:lnTo>
                    <a:lnTo>
                      <a:pt x="88" y="759"/>
                    </a:lnTo>
                    <a:lnTo>
                      <a:pt x="590" y="842"/>
                    </a:lnTo>
                    <a:lnTo>
                      <a:pt x="1274" y="997"/>
                    </a:lnTo>
                    <a:lnTo>
                      <a:pt x="1405" y="1016"/>
                    </a:lnTo>
                    <a:lnTo>
                      <a:pt x="1460" y="1016"/>
                    </a:lnTo>
                    <a:lnTo>
                      <a:pt x="1486" y="1009"/>
                    </a:lnTo>
                    <a:lnTo>
                      <a:pt x="1557" y="979"/>
                    </a:lnTo>
                    <a:lnTo>
                      <a:pt x="1648" y="924"/>
                    </a:lnTo>
                    <a:lnTo>
                      <a:pt x="2037" y="597"/>
                    </a:lnTo>
                    <a:lnTo>
                      <a:pt x="2166" y="473"/>
                    </a:lnTo>
                    <a:lnTo>
                      <a:pt x="2299" y="314"/>
                    </a:lnTo>
                    <a:lnTo>
                      <a:pt x="2320" y="273"/>
                    </a:lnTo>
                    <a:lnTo>
                      <a:pt x="2332" y="240"/>
                    </a:lnTo>
                    <a:lnTo>
                      <a:pt x="2332" y="210"/>
                    </a:lnTo>
                    <a:lnTo>
                      <a:pt x="2326" y="186"/>
                    </a:lnTo>
                    <a:lnTo>
                      <a:pt x="2308" y="167"/>
                    </a:lnTo>
                    <a:lnTo>
                      <a:pt x="2281" y="152"/>
                    </a:lnTo>
                    <a:lnTo>
                      <a:pt x="2192" y="121"/>
                    </a:lnTo>
                    <a:lnTo>
                      <a:pt x="2065" y="93"/>
                    </a:lnTo>
                    <a:lnTo>
                      <a:pt x="1165" y="6"/>
                    </a:lnTo>
                    <a:lnTo>
                      <a:pt x="958" y="0"/>
                    </a:lnTo>
                    <a:lnTo>
                      <a:pt x="900" y="8"/>
                    </a:lnTo>
                    <a:lnTo>
                      <a:pt x="848" y="24"/>
                    </a:lnTo>
                    <a:lnTo>
                      <a:pt x="763" y="69"/>
                    </a:lnTo>
                    <a:close/>
                  </a:path>
                </a:pathLst>
              </a:custGeom>
              <a:solidFill>
                <a:srgbClr val="71BF6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14" name="Google Shape;314;p9"/>
              <p:cNvSpPr/>
              <p:nvPr/>
            </p:nvSpPr>
            <p:spPr>
              <a:xfrm>
                <a:off x="9909175" y="4356100"/>
                <a:ext cx="881062" cy="1327150"/>
              </a:xfrm>
              <a:custGeom>
                <a:avLst/>
                <a:gdLst/>
                <a:ahLst/>
                <a:cxnLst/>
                <a:rect l="0" t="0" r="0" b="0"/>
                <a:pathLst>
                  <a:path w="1667" h="2508" extrusionOk="0">
                    <a:moveTo>
                      <a:pt x="359" y="0"/>
                    </a:moveTo>
                    <a:lnTo>
                      <a:pt x="246" y="21"/>
                    </a:lnTo>
                    <a:lnTo>
                      <a:pt x="195" y="42"/>
                    </a:lnTo>
                    <a:lnTo>
                      <a:pt x="171" y="60"/>
                    </a:lnTo>
                    <a:lnTo>
                      <a:pt x="129" y="107"/>
                    </a:lnTo>
                    <a:lnTo>
                      <a:pt x="92" y="167"/>
                    </a:lnTo>
                    <a:lnTo>
                      <a:pt x="44" y="287"/>
                    </a:lnTo>
                    <a:lnTo>
                      <a:pt x="12" y="442"/>
                    </a:lnTo>
                    <a:lnTo>
                      <a:pt x="0" y="710"/>
                    </a:lnTo>
                    <a:lnTo>
                      <a:pt x="34" y="1498"/>
                    </a:lnTo>
                    <a:lnTo>
                      <a:pt x="58" y="1666"/>
                    </a:lnTo>
                    <a:lnTo>
                      <a:pt x="104" y="1883"/>
                    </a:lnTo>
                    <a:lnTo>
                      <a:pt x="171" y="2065"/>
                    </a:lnTo>
                    <a:lnTo>
                      <a:pt x="198" y="2120"/>
                    </a:lnTo>
                    <a:lnTo>
                      <a:pt x="268" y="2215"/>
                    </a:lnTo>
                    <a:lnTo>
                      <a:pt x="351" y="2298"/>
                    </a:lnTo>
                    <a:lnTo>
                      <a:pt x="500" y="2389"/>
                    </a:lnTo>
                    <a:lnTo>
                      <a:pt x="554" y="2413"/>
                    </a:lnTo>
                    <a:lnTo>
                      <a:pt x="755" y="2472"/>
                    </a:lnTo>
                    <a:lnTo>
                      <a:pt x="916" y="2499"/>
                    </a:lnTo>
                    <a:lnTo>
                      <a:pt x="1074" y="2508"/>
                    </a:lnTo>
                    <a:lnTo>
                      <a:pt x="1217" y="2490"/>
                    </a:lnTo>
                    <a:lnTo>
                      <a:pt x="1281" y="2466"/>
                    </a:lnTo>
                    <a:lnTo>
                      <a:pt x="1400" y="2393"/>
                    </a:lnTo>
                    <a:lnTo>
                      <a:pt x="1503" y="2298"/>
                    </a:lnTo>
                    <a:lnTo>
                      <a:pt x="1588" y="2203"/>
                    </a:lnTo>
                    <a:lnTo>
                      <a:pt x="1643" y="2124"/>
                    </a:lnTo>
                    <a:lnTo>
                      <a:pt x="1664" y="2057"/>
                    </a:lnTo>
                    <a:lnTo>
                      <a:pt x="1667" y="1995"/>
                    </a:lnTo>
                    <a:lnTo>
                      <a:pt x="1634" y="1727"/>
                    </a:lnTo>
                    <a:lnTo>
                      <a:pt x="1606" y="1642"/>
                    </a:lnTo>
                    <a:lnTo>
                      <a:pt x="1588" y="1602"/>
                    </a:lnTo>
                    <a:lnTo>
                      <a:pt x="1564" y="1565"/>
                    </a:lnTo>
                    <a:lnTo>
                      <a:pt x="1533" y="1535"/>
                    </a:lnTo>
                    <a:lnTo>
                      <a:pt x="1494" y="1511"/>
                    </a:lnTo>
                    <a:lnTo>
                      <a:pt x="1305" y="1424"/>
                    </a:lnTo>
                    <a:lnTo>
                      <a:pt x="1263" y="1397"/>
                    </a:lnTo>
                    <a:lnTo>
                      <a:pt x="1227" y="1363"/>
                    </a:lnTo>
                    <a:lnTo>
                      <a:pt x="1168" y="1284"/>
                    </a:lnTo>
                    <a:lnTo>
                      <a:pt x="1126" y="1193"/>
                    </a:lnTo>
                    <a:lnTo>
                      <a:pt x="1037" y="934"/>
                    </a:lnTo>
                    <a:lnTo>
                      <a:pt x="962" y="513"/>
                    </a:lnTo>
                    <a:lnTo>
                      <a:pt x="922" y="390"/>
                    </a:lnTo>
                    <a:lnTo>
                      <a:pt x="906" y="357"/>
                    </a:lnTo>
                    <a:lnTo>
                      <a:pt x="834" y="238"/>
                    </a:lnTo>
                    <a:lnTo>
                      <a:pt x="783" y="180"/>
                    </a:lnTo>
                    <a:lnTo>
                      <a:pt x="658" y="73"/>
                    </a:lnTo>
                    <a:lnTo>
                      <a:pt x="597" y="36"/>
                    </a:lnTo>
                    <a:lnTo>
                      <a:pt x="536" y="12"/>
                    </a:lnTo>
                    <a:lnTo>
                      <a:pt x="478" y="0"/>
                    </a:lnTo>
                    <a:lnTo>
                      <a:pt x="359" y="0"/>
                    </a:lnTo>
                    <a:close/>
                  </a:path>
                </a:pathLst>
              </a:custGeom>
              <a:solidFill>
                <a:srgbClr val="FFFF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15" name="Google Shape;315;p9"/>
              <p:cNvSpPr/>
              <p:nvPr/>
            </p:nvSpPr>
            <p:spPr>
              <a:xfrm>
                <a:off x="10075862" y="5230812"/>
                <a:ext cx="230187" cy="557212"/>
              </a:xfrm>
              <a:custGeom>
                <a:avLst/>
                <a:gdLst/>
                <a:ahLst/>
                <a:cxnLst/>
                <a:rect l="0" t="0" r="0" b="0"/>
                <a:pathLst>
                  <a:path w="435" h="1053" extrusionOk="0">
                    <a:moveTo>
                      <a:pt x="189" y="31"/>
                    </a:moveTo>
                    <a:lnTo>
                      <a:pt x="183" y="15"/>
                    </a:lnTo>
                    <a:lnTo>
                      <a:pt x="177" y="6"/>
                    </a:lnTo>
                    <a:lnTo>
                      <a:pt x="171" y="0"/>
                    </a:lnTo>
                    <a:lnTo>
                      <a:pt x="165" y="0"/>
                    </a:lnTo>
                    <a:lnTo>
                      <a:pt x="145" y="6"/>
                    </a:lnTo>
                    <a:lnTo>
                      <a:pt x="137" y="12"/>
                    </a:lnTo>
                    <a:lnTo>
                      <a:pt x="113" y="12"/>
                    </a:lnTo>
                    <a:lnTo>
                      <a:pt x="60" y="3"/>
                    </a:lnTo>
                    <a:lnTo>
                      <a:pt x="42" y="3"/>
                    </a:lnTo>
                    <a:lnTo>
                      <a:pt x="28" y="6"/>
                    </a:lnTo>
                    <a:lnTo>
                      <a:pt x="15" y="15"/>
                    </a:lnTo>
                    <a:lnTo>
                      <a:pt x="6" y="31"/>
                    </a:lnTo>
                    <a:lnTo>
                      <a:pt x="0" y="82"/>
                    </a:lnTo>
                    <a:lnTo>
                      <a:pt x="3" y="118"/>
                    </a:lnTo>
                    <a:lnTo>
                      <a:pt x="82" y="634"/>
                    </a:lnTo>
                    <a:lnTo>
                      <a:pt x="106" y="725"/>
                    </a:lnTo>
                    <a:lnTo>
                      <a:pt x="183" y="887"/>
                    </a:lnTo>
                    <a:lnTo>
                      <a:pt x="250" y="980"/>
                    </a:lnTo>
                    <a:lnTo>
                      <a:pt x="270" y="1000"/>
                    </a:lnTo>
                    <a:lnTo>
                      <a:pt x="295" y="1019"/>
                    </a:lnTo>
                    <a:lnTo>
                      <a:pt x="373" y="1053"/>
                    </a:lnTo>
                    <a:lnTo>
                      <a:pt x="417" y="1053"/>
                    </a:lnTo>
                    <a:lnTo>
                      <a:pt x="429" y="1043"/>
                    </a:lnTo>
                    <a:lnTo>
                      <a:pt x="435" y="1028"/>
                    </a:lnTo>
                    <a:lnTo>
                      <a:pt x="429" y="1004"/>
                    </a:lnTo>
                    <a:lnTo>
                      <a:pt x="417" y="973"/>
                    </a:lnTo>
                    <a:lnTo>
                      <a:pt x="295" y="751"/>
                    </a:lnTo>
                    <a:lnTo>
                      <a:pt x="268" y="668"/>
                    </a:lnTo>
                    <a:lnTo>
                      <a:pt x="207" y="351"/>
                    </a:lnTo>
                    <a:lnTo>
                      <a:pt x="189" y="31"/>
                    </a:lnTo>
                    <a:close/>
                  </a:path>
                </a:pathLst>
              </a:custGeom>
              <a:solidFill>
                <a:srgbClr val="CC99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16" name="Google Shape;316;p9"/>
              <p:cNvSpPr/>
              <p:nvPr/>
            </p:nvSpPr>
            <p:spPr>
              <a:xfrm>
                <a:off x="9637712" y="4705350"/>
                <a:ext cx="1011237" cy="714375"/>
              </a:xfrm>
              <a:custGeom>
                <a:avLst/>
                <a:gdLst/>
                <a:ahLst/>
                <a:cxnLst/>
                <a:rect l="0" t="0" r="0" b="0"/>
                <a:pathLst>
                  <a:path w="1913" h="1352" extrusionOk="0">
                    <a:moveTo>
                      <a:pt x="93" y="2"/>
                    </a:moveTo>
                    <a:lnTo>
                      <a:pt x="73" y="12"/>
                    </a:lnTo>
                    <a:lnTo>
                      <a:pt x="55" y="18"/>
                    </a:lnTo>
                    <a:lnTo>
                      <a:pt x="42" y="33"/>
                    </a:lnTo>
                    <a:lnTo>
                      <a:pt x="33" y="49"/>
                    </a:lnTo>
                    <a:lnTo>
                      <a:pt x="27" y="69"/>
                    </a:lnTo>
                    <a:lnTo>
                      <a:pt x="9" y="168"/>
                    </a:lnTo>
                    <a:lnTo>
                      <a:pt x="12" y="674"/>
                    </a:lnTo>
                    <a:lnTo>
                      <a:pt x="0" y="925"/>
                    </a:lnTo>
                    <a:lnTo>
                      <a:pt x="12" y="992"/>
                    </a:lnTo>
                    <a:lnTo>
                      <a:pt x="18" y="1013"/>
                    </a:lnTo>
                    <a:lnTo>
                      <a:pt x="27" y="1034"/>
                    </a:lnTo>
                    <a:lnTo>
                      <a:pt x="39" y="1050"/>
                    </a:lnTo>
                    <a:lnTo>
                      <a:pt x="73" y="1074"/>
                    </a:lnTo>
                    <a:lnTo>
                      <a:pt x="133" y="1099"/>
                    </a:lnTo>
                    <a:lnTo>
                      <a:pt x="799" y="1230"/>
                    </a:lnTo>
                    <a:lnTo>
                      <a:pt x="1635" y="1352"/>
                    </a:lnTo>
                    <a:lnTo>
                      <a:pt x="1724" y="1352"/>
                    </a:lnTo>
                    <a:lnTo>
                      <a:pt x="1760" y="1342"/>
                    </a:lnTo>
                    <a:lnTo>
                      <a:pt x="1794" y="1327"/>
                    </a:lnTo>
                    <a:lnTo>
                      <a:pt x="1821" y="1303"/>
                    </a:lnTo>
                    <a:lnTo>
                      <a:pt x="1845" y="1273"/>
                    </a:lnTo>
                    <a:lnTo>
                      <a:pt x="1873" y="1196"/>
                    </a:lnTo>
                    <a:lnTo>
                      <a:pt x="1907" y="959"/>
                    </a:lnTo>
                    <a:lnTo>
                      <a:pt x="1913" y="524"/>
                    </a:lnTo>
                    <a:lnTo>
                      <a:pt x="1907" y="427"/>
                    </a:lnTo>
                    <a:lnTo>
                      <a:pt x="1897" y="332"/>
                    </a:lnTo>
                    <a:lnTo>
                      <a:pt x="1897" y="308"/>
                    </a:lnTo>
                    <a:lnTo>
                      <a:pt x="1895" y="290"/>
                    </a:lnTo>
                    <a:lnTo>
                      <a:pt x="1885" y="277"/>
                    </a:lnTo>
                    <a:lnTo>
                      <a:pt x="1873" y="269"/>
                    </a:lnTo>
                    <a:lnTo>
                      <a:pt x="1851" y="257"/>
                    </a:lnTo>
                    <a:lnTo>
                      <a:pt x="1782" y="237"/>
                    </a:lnTo>
                    <a:lnTo>
                      <a:pt x="1347" y="210"/>
                    </a:lnTo>
                    <a:lnTo>
                      <a:pt x="404" y="45"/>
                    </a:lnTo>
                    <a:lnTo>
                      <a:pt x="198" y="2"/>
                    </a:lnTo>
                    <a:lnTo>
                      <a:pt x="125" y="0"/>
                    </a:lnTo>
                    <a:lnTo>
                      <a:pt x="93" y="2"/>
                    </a:lnTo>
                    <a:close/>
                  </a:path>
                </a:pathLst>
              </a:custGeom>
              <a:solidFill>
                <a:srgbClr val="71BF6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17" name="Google Shape;317;p9"/>
              <p:cNvSpPr/>
              <p:nvPr/>
            </p:nvSpPr>
            <p:spPr>
              <a:xfrm>
                <a:off x="9674225" y="4743450"/>
                <a:ext cx="946150" cy="625475"/>
              </a:xfrm>
              <a:custGeom>
                <a:avLst/>
                <a:gdLst/>
                <a:ahLst/>
                <a:cxnLst/>
                <a:rect l="0" t="0" r="0" b="0"/>
                <a:pathLst>
                  <a:path w="1788" h="1181" extrusionOk="0">
                    <a:moveTo>
                      <a:pt x="292" y="43"/>
                    </a:moveTo>
                    <a:lnTo>
                      <a:pt x="183" y="22"/>
                    </a:lnTo>
                    <a:lnTo>
                      <a:pt x="155" y="12"/>
                    </a:lnTo>
                    <a:lnTo>
                      <a:pt x="131" y="10"/>
                    </a:lnTo>
                    <a:lnTo>
                      <a:pt x="95" y="0"/>
                    </a:lnTo>
                    <a:lnTo>
                      <a:pt x="38" y="0"/>
                    </a:lnTo>
                    <a:lnTo>
                      <a:pt x="24" y="4"/>
                    </a:lnTo>
                    <a:lnTo>
                      <a:pt x="18" y="6"/>
                    </a:lnTo>
                    <a:lnTo>
                      <a:pt x="10" y="12"/>
                    </a:lnTo>
                    <a:lnTo>
                      <a:pt x="6" y="22"/>
                    </a:lnTo>
                    <a:lnTo>
                      <a:pt x="0" y="64"/>
                    </a:lnTo>
                    <a:lnTo>
                      <a:pt x="38" y="457"/>
                    </a:lnTo>
                    <a:lnTo>
                      <a:pt x="32" y="818"/>
                    </a:lnTo>
                    <a:lnTo>
                      <a:pt x="44" y="876"/>
                    </a:lnTo>
                    <a:lnTo>
                      <a:pt x="50" y="894"/>
                    </a:lnTo>
                    <a:lnTo>
                      <a:pt x="58" y="904"/>
                    </a:lnTo>
                    <a:lnTo>
                      <a:pt x="68" y="910"/>
                    </a:lnTo>
                    <a:lnTo>
                      <a:pt x="123" y="922"/>
                    </a:lnTo>
                    <a:lnTo>
                      <a:pt x="286" y="983"/>
                    </a:lnTo>
                    <a:lnTo>
                      <a:pt x="654" y="1080"/>
                    </a:lnTo>
                    <a:lnTo>
                      <a:pt x="1445" y="1175"/>
                    </a:lnTo>
                    <a:lnTo>
                      <a:pt x="1475" y="1175"/>
                    </a:lnTo>
                    <a:lnTo>
                      <a:pt x="1521" y="1181"/>
                    </a:lnTo>
                    <a:lnTo>
                      <a:pt x="1616" y="1178"/>
                    </a:lnTo>
                    <a:lnTo>
                      <a:pt x="1640" y="1172"/>
                    </a:lnTo>
                    <a:lnTo>
                      <a:pt x="1701" y="1127"/>
                    </a:lnTo>
                    <a:lnTo>
                      <a:pt x="1731" y="1074"/>
                    </a:lnTo>
                    <a:lnTo>
                      <a:pt x="1758" y="971"/>
                    </a:lnTo>
                    <a:lnTo>
                      <a:pt x="1780" y="748"/>
                    </a:lnTo>
                    <a:lnTo>
                      <a:pt x="1780" y="290"/>
                    </a:lnTo>
                    <a:lnTo>
                      <a:pt x="1782" y="269"/>
                    </a:lnTo>
                    <a:lnTo>
                      <a:pt x="1788" y="251"/>
                    </a:lnTo>
                    <a:lnTo>
                      <a:pt x="1774" y="251"/>
                    </a:lnTo>
                    <a:lnTo>
                      <a:pt x="1722" y="244"/>
                    </a:lnTo>
                    <a:lnTo>
                      <a:pt x="1370" y="238"/>
                    </a:lnTo>
                    <a:lnTo>
                      <a:pt x="1253" y="223"/>
                    </a:lnTo>
                    <a:lnTo>
                      <a:pt x="323" y="46"/>
                    </a:lnTo>
                    <a:lnTo>
                      <a:pt x="292" y="43"/>
                    </a:lnTo>
                    <a:close/>
                  </a:path>
                </a:pathLst>
              </a:custGeom>
              <a:solidFill>
                <a:srgbClr val="9ED39D"/>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18" name="Google Shape;318;p9"/>
              <p:cNvSpPr/>
              <p:nvPr/>
            </p:nvSpPr>
            <p:spPr>
              <a:xfrm>
                <a:off x="10607675" y="5205412"/>
                <a:ext cx="406400" cy="384175"/>
              </a:xfrm>
              <a:custGeom>
                <a:avLst/>
                <a:gdLst/>
                <a:ahLst/>
                <a:cxnLst/>
                <a:rect l="0" t="0" r="0" b="0"/>
                <a:pathLst>
                  <a:path w="770" h="727" extrusionOk="0">
                    <a:moveTo>
                      <a:pt x="161" y="202"/>
                    </a:moveTo>
                    <a:lnTo>
                      <a:pt x="107" y="297"/>
                    </a:lnTo>
                    <a:lnTo>
                      <a:pt x="34" y="502"/>
                    </a:lnTo>
                    <a:lnTo>
                      <a:pt x="10" y="601"/>
                    </a:lnTo>
                    <a:lnTo>
                      <a:pt x="0" y="682"/>
                    </a:lnTo>
                    <a:lnTo>
                      <a:pt x="6" y="712"/>
                    </a:lnTo>
                    <a:lnTo>
                      <a:pt x="12" y="721"/>
                    </a:lnTo>
                    <a:lnTo>
                      <a:pt x="34" y="727"/>
                    </a:lnTo>
                    <a:lnTo>
                      <a:pt x="50" y="724"/>
                    </a:lnTo>
                    <a:lnTo>
                      <a:pt x="125" y="694"/>
                    </a:lnTo>
                    <a:lnTo>
                      <a:pt x="258" y="611"/>
                    </a:lnTo>
                    <a:lnTo>
                      <a:pt x="508" y="421"/>
                    </a:lnTo>
                    <a:lnTo>
                      <a:pt x="585" y="352"/>
                    </a:lnTo>
                    <a:lnTo>
                      <a:pt x="734" y="187"/>
                    </a:lnTo>
                    <a:lnTo>
                      <a:pt x="764" y="129"/>
                    </a:lnTo>
                    <a:lnTo>
                      <a:pt x="770" y="101"/>
                    </a:lnTo>
                    <a:lnTo>
                      <a:pt x="764" y="81"/>
                    </a:lnTo>
                    <a:lnTo>
                      <a:pt x="758" y="71"/>
                    </a:lnTo>
                    <a:lnTo>
                      <a:pt x="746" y="62"/>
                    </a:lnTo>
                    <a:lnTo>
                      <a:pt x="712" y="44"/>
                    </a:lnTo>
                    <a:lnTo>
                      <a:pt x="624" y="14"/>
                    </a:lnTo>
                    <a:lnTo>
                      <a:pt x="518" y="0"/>
                    </a:lnTo>
                    <a:lnTo>
                      <a:pt x="468" y="0"/>
                    </a:lnTo>
                    <a:lnTo>
                      <a:pt x="426" y="6"/>
                    </a:lnTo>
                    <a:lnTo>
                      <a:pt x="387" y="20"/>
                    </a:lnTo>
                    <a:lnTo>
                      <a:pt x="347" y="40"/>
                    </a:lnTo>
                    <a:lnTo>
                      <a:pt x="268" y="93"/>
                    </a:lnTo>
                    <a:lnTo>
                      <a:pt x="195" y="162"/>
                    </a:lnTo>
                    <a:lnTo>
                      <a:pt x="161" y="202"/>
                    </a:lnTo>
                    <a:close/>
                  </a:path>
                </a:pathLst>
              </a:custGeom>
              <a:solidFill>
                <a:srgbClr val="FFFF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19" name="Google Shape;319;p9"/>
              <p:cNvSpPr/>
              <p:nvPr/>
            </p:nvSpPr>
            <p:spPr>
              <a:xfrm>
                <a:off x="9634537" y="3611562"/>
                <a:ext cx="833437" cy="700087"/>
              </a:xfrm>
              <a:custGeom>
                <a:avLst/>
                <a:gdLst/>
                <a:ahLst/>
                <a:cxnLst/>
                <a:rect l="0" t="0" r="0" b="0"/>
                <a:pathLst>
                  <a:path w="1573" h="1324" extrusionOk="0">
                    <a:moveTo>
                      <a:pt x="1399" y="271"/>
                    </a:moveTo>
                    <a:lnTo>
                      <a:pt x="1318" y="318"/>
                    </a:lnTo>
                    <a:lnTo>
                      <a:pt x="1257" y="348"/>
                    </a:lnTo>
                    <a:lnTo>
                      <a:pt x="1195" y="363"/>
                    </a:lnTo>
                    <a:lnTo>
                      <a:pt x="1169" y="363"/>
                    </a:lnTo>
                    <a:lnTo>
                      <a:pt x="1138" y="360"/>
                    </a:lnTo>
                    <a:lnTo>
                      <a:pt x="1084" y="344"/>
                    </a:lnTo>
                    <a:lnTo>
                      <a:pt x="977" y="290"/>
                    </a:lnTo>
                    <a:lnTo>
                      <a:pt x="934" y="251"/>
                    </a:lnTo>
                    <a:lnTo>
                      <a:pt x="862" y="150"/>
                    </a:lnTo>
                    <a:lnTo>
                      <a:pt x="837" y="125"/>
                    </a:lnTo>
                    <a:lnTo>
                      <a:pt x="783" y="89"/>
                    </a:lnTo>
                    <a:lnTo>
                      <a:pt x="679" y="43"/>
                    </a:lnTo>
                    <a:lnTo>
                      <a:pt x="529" y="6"/>
                    </a:lnTo>
                    <a:lnTo>
                      <a:pt x="378" y="0"/>
                    </a:lnTo>
                    <a:lnTo>
                      <a:pt x="238" y="24"/>
                    </a:lnTo>
                    <a:lnTo>
                      <a:pt x="180" y="49"/>
                    </a:lnTo>
                    <a:lnTo>
                      <a:pt x="125" y="83"/>
                    </a:lnTo>
                    <a:lnTo>
                      <a:pt x="79" y="125"/>
                    </a:lnTo>
                    <a:lnTo>
                      <a:pt x="46" y="180"/>
                    </a:lnTo>
                    <a:lnTo>
                      <a:pt x="22" y="247"/>
                    </a:lnTo>
                    <a:lnTo>
                      <a:pt x="6" y="326"/>
                    </a:lnTo>
                    <a:lnTo>
                      <a:pt x="0" y="415"/>
                    </a:lnTo>
                    <a:lnTo>
                      <a:pt x="31" y="617"/>
                    </a:lnTo>
                    <a:lnTo>
                      <a:pt x="85" y="793"/>
                    </a:lnTo>
                    <a:lnTo>
                      <a:pt x="141" y="906"/>
                    </a:lnTo>
                    <a:lnTo>
                      <a:pt x="174" y="959"/>
                    </a:lnTo>
                    <a:lnTo>
                      <a:pt x="307" y="1105"/>
                    </a:lnTo>
                    <a:lnTo>
                      <a:pt x="418" y="1194"/>
                    </a:lnTo>
                    <a:lnTo>
                      <a:pt x="529" y="1263"/>
                    </a:lnTo>
                    <a:lnTo>
                      <a:pt x="640" y="1306"/>
                    </a:lnTo>
                    <a:lnTo>
                      <a:pt x="809" y="1324"/>
                    </a:lnTo>
                    <a:lnTo>
                      <a:pt x="971" y="1303"/>
                    </a:lnTo>
                    <a:lnTo>
                      <a:pt x="1053" y="1269"/>
                    </a:lnTo>
                    <a:lnTo>
                      <a:pt x="1129" y="1224"/>
                    </a:lnTo>
                    <a:lnTo>
                      <a:pt x="1189" y="1166"/>
                    </a:lnTo>
                    <a:lnTo>
                      <a:pt x="1215" y="1132"/>
                    </a:lnTo>
                    <a:lnTo>
                      <a:pt x="1251" y="1059"/>
                    </a:lnTo>
                    <a:lnTo>
                      <a:pt x="1260" y="1016"/>
                    </a:lnTo>
                    <a:lnTo>
                      <a:pt x="1260" y="971"/>
                    </a:lnTo>
                    <a:lnTo>
                      <a:pt x="1247" y="864"/>
                    </a:lnTo>
                    <a:lnTo>
                      <a:pt x="1217" y="717"/>
                    </a:lnTo>
                    <a:lnTo>
                      <a:pt x="1215" y="656"/>
                    </a:lnTo>
                    <a:lnTo>
                      <a:pt x="1211" y="638"/>
                    </a:lnTo>
                    <a:lnTo>
                      <a:pt x="1211" y="607"/>
                    </a:lnTo>
                    <a:lnTo>
                      <a:pt x="1215" y="589"/>
                    </a:lnTo>
                    <a:lnTo>
                      <a:pt x="1223" y="573"/>
                    </a:lnTo>
                    <a:lnTo>
                      <a:pt x="1241" y="558"/>
                    </a:lnTo>
                    <a:lnTo>
                      <a:pt x="1269" y="543"/>
                    </a:lnTo>
                    <a:lnTo>
                      <a:pt x="1332" y="528"/>
                    </a:lnTo>
                    <a:lnTo>
                      <a:pt x="1363" y="528"/>
                    </a:lnTo>
                    <a:lnTo>
                      <a:pt x="1397" y="537"/>
                    </a:lnTo>
                    <a:lnTo>
                      <a:pt x="1445" y="540"/>
                    </a:lnTo>
                    <a:lnTo>
                      <a:pt x="1461" y="537"/>
                    </a:lnTo>
                    <a:lnTo>
                      <a:pt x="1494" y="522"/>
                    </a:lnTo>
                    <a:lnTo>
                      <a:pt x="1524" y="498"/>
                    </a:lnTo>
                    <a:lnTo>
                      <a:pt x="1554" y="467"/>
                    </a:lnTo>
                    <a:lnTo>
                      <a:pt x="1564" y="451"/>
                    </a:lnTo>
                    <a:lnTo>
                      <a:pt x="1570" y="437"/>
                    </a:lnTo>
                    <a:lnTo>
                      <a:pt x="1573" y="421"/>
                    </a:lnTo>
                    <a:lnTo>
                      <a:pt x="1570" y="360"/>
                    </a:lnTo>
                    <a:lnTo>
                      <a:pt x="1552" y="302"/>
                    </a:lnTo>
                    <a:lnTo>
                      <a:pt x="1542" y="290"/>
                    </a:lnTo>
                    <a:lnTo>
                      <a:pt x="1522" y="271"/>
                    </a:lnTo>
                    <a:lnTo>
                      <a:pt x="1497" y="263"/>
                    </a:lnTo>
                    <a:lnTo>
                      <a:pt x="1463" y="257"/>
                    </a:lnTo>
                    <a:lnTo>
                      <a:pt x="1423" y="263"/>
                    </a:lnTo>
                    <a:lnTo>
                      <a:pt x="1399" y="271"/>
                    </a:lnTo>
                    <a:close/>
                  </a:path>
                </a:pathLst>
              </a:custGeom>
              <a:solidFill>
                <a:srgbClr val="FFFF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20" name="Google Shape;320;p9"/>
              <p:cNvSpPr/>
              <p:nvPr/>
            </p:nvSpPr>
            <p:spPr>
              <a:xfrm>
                <a:off x="10152062" y="4173537"/>
                <a:ext cx="1325562" cy="569912"/>
              </a:xfrm>
              <a:custGeom>
                <a:avLst/>
                <a:gdLst/>
                <a:ahLst/>
                <a:cxnLst/>
                <a:rect l="0" t="0" r="0" b="0"/>
                <a:pathLst>
                  <a:path w="2506" h="1077" extrusionOk="0">
                    <a:moveTo>
                      <a:pt x="139" y="397"/>
                    </a:moveTo>
                    <a:lnTo>
                      <a:pt x="103" y="393"/>
                    </a:lnTo>
                    <a:lnTo>
                      <a:pt x="46" y="399"/>
                    </a:lnTo>
                    <a:lnTo>
                      <a:pt x="24" y="405"/>
                    </a:lnTo>
                    <a:lnTo>
                      <a:pt x="8" y="415"/>
                    </a:lnTo>
                    <a:lnTo>
                      <a:pt x="2" y="430"/>
                    </a:lnTo>
                    <a:lnTo>
                      <a:pt x="0" y="445"/>
                    </a:lnTo>
                    <a:lnTo>
                      <a:pt x="2" y="466"/>
                    </a:lnTo>
                    <a:lnTo>
                      <a:pt x="24" y="561"/>
                    </a:lnTo>
                    <a:lnTo>
                      <a:pt x="46" y="720"/>
                    </a:lnTo>
                    <a:lnTo>
                      <a:pt x="54" y="751"/>
                    </a:lnTo>
                    <a:lnTo>
                      <a:pt x="70" y="778"/>
                    </a:lnTo>
                    <a:lnTo>
                      <a:pt x="88" y="800"/>
                    </a:lnTo>
                    <a:lnTo>
                      <a:pt x="113" y="814"/>
                    </a:lnTo>
                    <a:lnTo>
                      <a:pt x="173" y="826"/>
                    </a:lnTo>
                    <a:lnTo>
                      <a:pt x="335" y="836"/>
                    </a:lnTo>
                    <a:lnTo>
                      <a:pt x="432" y="858"/>
                    </a:lnTo>
                    <a:lnTo>
                      <a:pt x="934" y="1022"/>
                    </a:lnTo>
                    <a:lnTo>
                      <a:pt x="1046" y="1065"/>
                    </a:lnTo>
                    <a:lnTo>
                      <a:pt x="1082" y="1073"/>
                    </a:lnTo>
                    <a:lnTo>
                      <a:pt x="1118" y="1077"/>
                    </a:lnTo>
                    <a:lnTo>
                      <a:pt x="1156" y="1073"/>
                    </a:lnTo>
                    <a:lnTo>
                      <a:pt x="1229" y="1053"/>
                    </a:lnTo>
                    <a:lnTo>
                      <a:pt x="1493" y="870"/>
                    </a:lnTo>
                    <a:lnTo>
                      <a:pt x="1861" y="583"/>
                    </a:lnTo>
                    <a:lnTo>
                      <a:pt x="1940" y="512"/>
                    </a:lnTo>
                    <a:lnTo>
                      <a:pt x="1982" y="488"/>
                    </a:lnTo>
                    <a:lnTo>
                      <a:pt x="2014" y="478"/>
                    </a:lnTo>
                    <a:lnTo>
                      <a:pt x="2050" y="472"/>
                    </a:lnTo>
                    <a:lnTo>
                      <a:pt x="2290" y="470"/>
                    </a:lnTo>
                    <a:lnTo>
                      <a:pt x="2333" y="466"/>
                    </a:lnTo>
                    <a:lnTo>
                      <a:pt x="2399" y="452"/>
                    </a:lnTo>
                    <a:lnTo>
                      <a:pt x="2448" y="427"/>
                    </a:lnTo>
                    <a:lnTo>
                      <a:pt x="2482" y="397"/>
                    </a:lnTo>
                    <a:lnTo>
                      <a:pt x="2503" y="366"/>
                    </a:lnTo>
                    <a:lnTo>
                      <a:pt x="2506" y="351"/>
                    </a:lnTo>
                    <a:lnTo>
                      <a:pt x="2506" y="336"/>
                    </a:lnTo>
                    <a:lnTo>
                      <a:pt x="2503" y="318"/>
                    </a:lnTo>
                    <a:lnTo>
                      <a:pt x="2494" y="296"/>
                    </a:lnTo>
                    <a:lnTo>
                      <a:pt x="2470" y="259"/>
                    </a:lnTo>
                    <a:lnTo>
                      <a:pt x="2450" y="244"/>
                    </a:lnTo>
                    <a:lnTo>
                      <a:pt x="2432" y="235"/>
                    </a:lnTo>
                    <a:lnTo>
                      <a:pt x="2414" y="231"/>
                    </a:lnTo>
                    <a:lnTo>
                      <a:pt x="2333" y="265"/>
                    </a:lnTo>
                    <a:lnTo>
                      <a:pt x="2186" y="351"/>
                    </a:lnTo>
                    <a:lnTo>
                      <a:pt x="2168" y="354"/>
                    </a:lnTo>
                    <a:lnTo>
                      <a:pt x="2135" y="348"/>
                    </a:lnTo>
                    <a:lnTo>
                      <a:pt x="2111" y="330"/>
                    </a:lnTo>
                    <a:lnTo>
                      <a:pt x="2101" y="320"/>
                    </a:lnTo>
                    <a:lnTo>
                      <a:pt x="2095" y="304"/>
                    </a:lnTo>
                    <a:lnTo>
                      <a:pt x="2101" y="290"/>
                    </a:lnTo>
                    <a:lnTo>
                      <a:pt x="2117" y="272"/>
                    </a:lnTo>
                    <a:lnTo>
                      <a:pt x="2141" y="253"/>
                    </a:lnTo>
                    <a:lnTo>
                      <a:pt x="2177" y="231"/>
                    </a:lnTo>
                    <a:lnTo>
                      <a:pt x="2384" y="158"/>
                    </a:lnTo>
                    <a:lnTo>
                      <a:pt x="2408" y="146"/>
                    </a:lnTo>
                    <a:lnTo>
                      <a:pt x="2424" y="132"/>
                    </a:lnTo>
                    <a:lnTo>
                      <a:pt x="2426" y="116"/>
                    </a:lnTo>
                    <a:lnTo>
                      <a:pt x="2420" y="98"/>
                    </a:lnTo>
                    <a:lnTo>
                      <a:pt x="2387" y="57"/>
                    </a:lnTo>
                    <a:lnTo>
                      <a:pt x="2366" y="39"/>
                    </a:lnTo>
                    <a:lnTo>
                      <a:pt x="2323" y="9"/>
                    </a:lnTo>
                    <a:lnTo>
                      <a:pt x="2290" y="0"/>
                    </a:lnTo>
                    <a:lnTo>
                      <a:pt x="2260" y="6"/>
                    </a:lnTo>
                    <a:lnTo>
                      <a:pt x="2244" y="12"/>
                    </a:lnTo>
                    <a:lnTo>
                      <a:pt x="2144" y="73"/>
                    </a:lnTo>
                    <a:lnTo>
                      <a:pt x="2026" y="165"/>
                    </a:lnTo>
                    <a:lnTo>
                      <a:pt x="1940" y="213"/>
                    </a:lnTo>
                    <a:lnTo>
                      <a:pt x="1895" y="223"/>
                    </a:lnTo>
                    <a:lnTo>
                      <a:pt x="1855" y="217"/>
                    </a:lnTo>
                    <a:lnTo>
                      <a:pt x="1754" y="177"/>
                    </a:lnTo>
                    <a:lnTo>
                      <a:pt x="1612" y="82"/>
                    </a:lnTo>
                    <a:lnTo>
                      <a:pt x="1594" y="76"/>
                    </a:lnTo>
                    <a:lnTo>
                      <a:pt x="1560" y="76"/>
                    </a:lnTo>
                    <a:lnTo>
                      <a:pt x="1536" y="91"/>
                    </a:lnTo>
                    <a:lnTo>
                      <a:pt x="1514" y="110"/>
                    </a:lnTo>
                    <a:lnTo>
                      <a:pt x="1502" y="132"/>
                    </a:lnTo>
                    <a:lnTo>
                      <a:pt x="1499" y="156"/>
                    </a:lnTo>
                    <a:lnTo>
                      <a:pt x="1502" y="186"/>
                    </a:lnTo>
                    <a:lnTo>
                      <a:pt x="1517" y="217"/>
                    </a:lnTo>
                    <a:lnTo>
                      <a:pt x="1526" y="231"/>
                    </a:lnTo>
                    <a:lnTo>
                      <a:pt x="1538" y="241"/>
                    </a:lnTo>
                    <a:lnTo>
                      <a:pt x="1578" y="253"/>
                    </a:lnTo>
                    <a:lnTo>
                      <a:pt x="1663" y="259"/>
                    </a:lnTo>
                    <a:lnTo>
                      <a:pt x="1691" y="262"/>
                    </a:lnTo>
                    <a:lnTo>
                      <a:pt x="1712" y="268"/>
                    </a:lnTo>
                    <a:lnTo>
                      <a:pt x="1730" y="278"/>
                    </a:lnTo>
                    <a:lnTo>
                      <a:pt x="1742" y="290"/>
                    </a:lnTo>
                    <a:lnTo>
                      <a:pt x="1752" y="304"/>
                    </a:lnTo>
                    <a:lnTo>
                      <a:pt x="1764" y="338"/>
                    </a:lnTo>
                    <a:lnTo>
                      <a:pt x="1766" y="430"/>
                    </a:lnTo>
                    <a:lnTo>
                      <a:pt x="1758" y="454"/>
                    </a:lnTo>
                    <a:lnTo>
                      <a:pt x="1746" y="478"/>
                    </a:lnTo>
                    <a:lnTo>
                      <a:pt x="1721" y="506"/>
                    </a:lnTo>
                    <a:lnTo>
                      <a:pt x="1590" y="628"/>
                    </a:lnTo>
                    <a:lnTo>
                      <a:pt x="1277" y="834"/>
                    </a:lnTo>
                    <a:lnTo>
                      <a:pt x="1192" y="864"/>
                    </a:lnTo>
                    <a:lnTo>
                      <a:pt x="1122" y="873"/>
                    </a:lnTo>
                    <a:lnTo>
                      <a:pt x="1061" y="864"/>
                    </a:lnTo>
                    <a:lnTo>
                      <a:pt x="1027" y="854"/>
                    </a:lnTo>
                    <a:lnTo>
                      <a:pt x="839" y="769"/>
                    </a:lnTo>
                    <a:lnTo>
                      <a:pt x="386" y="482"/>
                    </a:lnTo>
                    <a:lnTo>
                      <a:pt x="274" y="430"/>
                    </a:lnTo>
                    <a:lnTo>
                      <a:pt x="139" y="397"/>
                    </a:lnTo>
                    <a:close/>
                  </a:path>
                </a:pathLst>
              </a:custGeom>
              <a:solidFill>
                <a:srgbClr val="FFFF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21" name="Google Shape;321;p9"/>
              <p:cNvSpPr/>
              <p:nvPr/>
            </p:nvSpPr>
            <p:spPr>
              <a:xfrm>
                <a:off x="10564812" y="2957512"/>
                <a:ext cx="993775" cy="760412"/>
              </a:xfrm>
              <a:custGeom>
                <a:avLst/>
                <a:gdLst/>
                <a:ahLst/>
                <a:cxnLst/>
                <a:rect l="0" t="0" r="0" b="0"/>
                <a:pathLst>
                  <a:path w="1877" h="1437" extrusionOk="0">
                    <a:moveTo>
                      <a:pt x="789" y="70"/>
                    </a:moveTo>
                    <a:lnTo>
                      <a:pt x="664" y="10"/>
                    </a:lnTo>
                    <a:lnTo>
                      <a:pt x="648" y="0"/>
                    </a:lnTo>
                    <a:lnTo>
                      <a:pt x="633" y="0"/>
                    </a:lnTo>
                    <a:lnTo>
                      <a:pt x="621" y="4"/>
                    </a:lnTo>
                    <a:lnTo>
                      <a:pt x="605" y="16"/>
                    </a:lnTo>
                    <a:lnTo>
                      <a:pt x="573" y="46"/>
                    </a:lnTo>
                    <a:lnTo>
                      <a:pt x="539" y="101"/>
                    </a:lnTo>
                    <a:lnTo>
                      <a:pt x="405" y="366"/>
                    </a:lnTo>
                    <a:lnTo>
                      <a:pt x="55" y="805"/>
                    </a:lnTo>
                    <a:lnTo>
                      <a:pt x="37" y="836"/>
                    </a:lnTo>
                    <a:lnTo>
                      <a:pt x="18" y="858"/>
                    </a:lnTo>
                    <a:lnTo>
                      <a:pt x="0" y="892"/>
                    </a:lnTo>
                    <a:lnTo>
                      <a:pt x="0" y="904"/>
                    </a:lnTo>
                    <a:lnTo>
                      <a:pt x="4" y="919"/>
                    </a:lnTo>
                    <a:lnTo>
                      <a:pt x="10" y="931"/>
                    </a:lnTo>
                    <a:lnTo>
                      <a:pt x="43" y="971"/>
                    </a:lnTo>
                    <a:lnTo>
                      <a:pt x="101" y="1016"/>
                    </a:lnTo>
                    <a:lnTo>
                      <a:pt x="319" y="1135"/>
                    </a:lnTo>
                    <a:lnTo>
                      <a:pt x="834" y="1337"/>
                    </a:lnTo>
                    <a:lnTo>
                      <a:pt x="1098" y="1413"/>
                    </a:lnTo>
                    <a:lnTo>
                      <a:pt x="1187" y="1431"/>
                    </a:lnTo>
                    <a:lnTo>
                      <a:pt x="1247" y="1437"/>
                    </a:lnTo>
                    <a:lnTo>
                      <a:pt x="1281" y="1437"/>
                    </a:lnTo>
                    <a:lnTo>
                      <a:pt x="1293" y="1434"/>
                    </a:lnTo>
                    <a:lnTo>
                      <a:pt x="1302" y="1428"/>
                    </a:lnTo>
                    <a:lnTo>
                      <a:pt x="1314" y="1416"/>
                    </a:lnTo>
                    <a:lnTo>
                      <a:pt x="1467" y="1287"/>
                    </a:lnTo>
                    <a:lnTo>
                      <a:pt x="1637" y="1114"/>
                    </a:lnTo>
                    <a:lnTo>
                      <a:pt x="1669" y="1072"/>
                    </a:lnTo>
                    <a:lnTo>
                      <a:pt x="1816" y="842"/>
                    </a:lnTo>
                    <a:lnTo>
                      <a:pt x="1877" y="704"/>
                    </a:lnTo>
                    <a:lnTo>
                      <a:pt x="1877" y="674"/>
                    </a:lnTo>
                    <a:lnTo>
                      <a:pt x="1873" y="665"/>
                    </a:lnTo>
                    <a:lnTo>
                      <a:pt x="1861" y="650"/>
                    </a:lnTo>
                    <a:lnTo>
                      <a:pt x="1853" y="644"/>
                    </a:lnTo>
                    <a:lnTo>
                      <a:pt x="1840" y="619"/>
                    </a:lnTo>
                    <a:lnTo>
                      <a:pt x="1840" y="611"/>
                    </a:lnTo>
                    <a:lnTo>
                      <a:pt x="1834" y="595"/>
                    </a:lnTo>
                    <a:lnTo>
                      <a:pt x="1828" y="586"/>
                    </a:lnTo>
                    <a:lnTo>
                      <a:pt x="1813" y="574"/>
                    </a:lnTo>
                    <a:lnTo>
                      <a:pt x="1792" y="562"/>
                    </a:lnTo>
                    <a:lnTo>
                      <a:pt x="1780" y="552"/>
                    </a:lnTo>
                    <a:lnTo>
                      <a:pt x="1441" y="415"/>
                    </a:lnTo>
                    <a:lnTo>
                      <a:pt x="1092" y="251"/>
                    </a:lnTo>
                    <a:lnTo>
                      <a:pt x="789" y="70"/>
                    </a:lnTo>
                    <a:close/>
                  </a:path>
                </a:pathLst>
              </a:custGeom>
              <a:solidFill>
                <a:srgbClr val="B2B2B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22" name="Google Shape;322;p9"/>
              <p:cNvSpPr/>
              <p:nvPr/>
            </p:nvSpPr>
            <p:spPr>
              <a:xfrm>
                <a:off x="10606087" y="2989262"/>
                <a:ext cx="920750" cy="688975"/>
              </a:xfrm>
              <a:custGeom>
                <a:avLst/>
                <a:gdLst/>
                <a:ahLst/>
                <a:cxnLst/>
                <a:rect l="0" t="0" r="0" b="0"/>
                <a:pathLst>
                  <a:path w="1739" h="1300" extrusionOk="0">
                    <a:moveTo>
                      <a:pt x="668" y="30"/>
                    </a:moveTo>
                    <a:lnTo>
                      <a:pt x="641" y="12"/>
                    </a:lnTo>
                    <a:lnTo>
                      <a:pt x="617" y="3"/>
                    </a:lnTo>
                    <a:lnTo>
                      <a:pt x="593" y="0"/>
                    </a:lnTo>
                    <a:lnTo>
                      <a:pt x="577" y="3"/>
                    </a:lnTo>
                    <a:lnTo>
                      <a:pt x="565" y="9"/>
                    </a:lnTo>
                    <a:lnTo>
                      <a:pt x="538" y="30"/>
                    </a:lnTo>
                    <a:lnTo>
                      <a:pt x="490" y="103"/>
                    </a:lnTo>
                    <a:lnTo>
                      <a:pt x="419" y="259"/>
                    </a:lnTo>
                    <a:lnTo>
                      <a:pt x="328" y="409"/>
                    </a:lnTo>
                    <a:lnTo>
                      <a:pt x="46" y="791"/>
                    </a:lnTo>
                    <a:lnTo>
                      <a:pt x="14" y="817"/>
                    </a:lnTo>
                    <a:lnTo>
                      <a:pt x="0" y="833"/>
                    </a:lnTo>
                    <a:lnTo>
                      <a:pt x="0" y="839"/>
                    </a:lnTo>
                    <a:lnTo>
                      <a:pt x="20" y="864"/>
                    </a:lnTo>
                    <a:lnTo>
                      <a:pt x="72" y="904"/>
                    </a:lnTo>
                    <a:lnTo>
                      <a:pt x="404" y="1072"/>
                    </a:lnTo>
                    <a:lnTo>
                      <a:pt x="778" y="1202"/>
                    </a:lnTo>
                    <a:lnTo>
                      <a:pt x="1055" y="1288"/>
                    </a:lnTo>
                    <a:lnTo>
                      <a:pt x="1124" y="1300"/>
                    </a:lnTo>
                    <a:lnTo>
                      <a:pt x="1156" y="1300"/>
                    </a:lnTo>
                    <a:lnTo>
                      <a:pt x="1198" y="1294"/>
                    </a:lnTo>
                    <a:lnTo>
                      <a:pt x="1213" y="1288"/>
                    </a:lnTo>
                    <a:lnTo>
                      <a:pt x="1225" y="1279"/>
                    </a:lnTo>
                    <a:lnTo>
                      <a:pt x="1249" y="1248"/>
                    </a:lnTo>
                    <a:lnTo>
                      <a:pt x="1463" y="1038"/>
                    </a:lnTo>
                    <a:lnTo>
                      <a:pt x="1562" y="922"/>
                    </a:lnTo>
                    <a:lnTo>
                      <a:pt x="1678" y="738"/>
                    </a:lnTo>
                    <a:lnTo>
                      <a:pt x="1723" y="631"/>
                    </a:lnTo>
                    <a:lnTo>
                      <a:pt x="1736" y="611"/>
                    </a:lnTo>
                    <a:lnTo>
                      <a:pt x="1739" y="604"/>
                    </a:lnTo>
                    <a:lnTo>
                      <a:pt x="1736" y="595"/>
                    </a:lnTo>
                    <a:lnTo>
                      <a:pt x="1651" y="546"/>
                    </a:lnTo>
                    <a:lnTo>
                      <a:pt x="1210" y="382"/>
                    </a:lnTo>
                    <a:lnTo>
                      <a:pt x="797" y="129"/>
                    </a:lnTo>
                    <a:lnTo>
                      <a:pt x="668" y="30"/>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23" name="Google Shape;323;p9"/>
              <p:cNvSpPr/>
              <p:nvPr/>
            </p:nvSpPr>
            <p:spPr>
              <a:xfrm>
                <a:off x="9718675" y="1830387"/>
                <a:ext cx="781050" cy="711200"/>
              </a:xfrm>
              <a:custGeom>
                <a:avLst/>
                <a:gdLst/>
                <a:ahLst/>
                <a:cxnLst/>
                <a:rect l="0" t="0" r="0" b="0"/>
                <a:pathLst>
                  <a:path w="1474" h="1342" extrusionOk="0">
                    <a:moveTo>
                      <a:pt x="1256" y="536"/>
                    </a:moveTo>
                    <a:lnTo>
                      <a:pt x="1204" y="545"/>
                    </a:lnTo>
                    <a:lnTo>
                      <a:pt x="1119" y="575"/>
                    </a:lnTo>
                    <a:lnTo>
                      <a:pt x="1088" y="579"/>
                    </a:lnTo>
                    <a:lnTo>
                      <a:pt x="1062" y="575"/>
                    </a:lnTo>
                    <a:lnTo>
                      <a:pt x="1036" y="563"/>
                    </a:lnTo>
                    <a:lnTo>
                      <a:pt x="1016" y="542"/>
                    </a:lnTo>
                    <a:lnTo>
                      <a:pt x="994" y="508"/>
                    </a:lnTo>
                    <a:lnTo>
                      <a:pt x="897" y="298"/>
                    </a:lnTo>
                    <a:lnTo>
                      <a:pt x="820" y="197"/>
                    </a:lnTo>
                    <a:lnTo>
                      <a:pt x="696" y="87"/>
                    </a:lnTo>
                    <a:lnTo>
                      <a:pt x="626" y="51"/>
                    </a:lnTo>
                    <a:lnTo>
                      <a:pt x="501" y="12"/>
                    </a:lnTo>
                    <a:lnTo>
                      <a:pt x="414" y="0"/>
                    </a:lnTo>
                    <a:lnTo>
                      <a:pt x="368" y="0"/>
                    </a:lnTo>
                    <a:lnTo>
                      <a:pt x="289" y="14"/>
                    </a:lnTo>
                    <a:lnTo>
                      <a:pt x="216" y="54"/>
                    </a:lnTo>
                    <a:lnTo>
                      <a:pt x="180" y="81"/>
                    </a:lnTo>
                    <a:lnTo>
                      <a:pt x="115" y="152"/>
                    </a:lnTo>
                    <a:lnTo>
                      <a:pt x="63" y="235"/>
                    </a:lnTo>
                    <a:lnTo>
                      <a:pt x="43" y="280"/>
                    </a:lnTo>
                    <a:lnTo>
                      <a:pt x="15" y="387"/>
                    </a:lnTo>
                    <a:lnTo>
                      <a:pt x="0" y="579"/>
                    </a:lnTo>
                    <a:lnTo>
                      <a:pt x="15" y="765"/>
                    </a:lnTo>
                    <a:lnTo>
                      <a:pt x="39" y="875"/>
                    </a:lnTo>
                    <a:lnTo>
                      <a:pt x="97" y="1030"/>
                    </a:lnTo>
                    <a:lnTo>
                      <a:pt x="154" y="1123"/>
                    </a:lnTo>
                    <a:lnTo>
                      <a:pt x="228" y="1192"/>
                    </a:lnTo>
                    <a:lnTo>
                      <a:pt x="322" y="1257"/>
                    </a:lnTo>
                    <a:lnTo>
                      <a:pt x="374" y="1283"/>
                    </a:lnTo>
                    <a:lnTo>
                      <a:pt x="481" y="1324"/>
                    </a:lnTo>
                    <a:lnTo>
                      <a:pt x="580" y="1342"/>
                    </a:lnTo>
                    <a:lnTo>
                      <a:pt x="626" y="1342"/>
                    </a:lnTo>
                    <a:lnTo>
                      <a:pt x="723" y="1326"/>
                    </a:lnTo>
                    <a:lnTo>
                      <a:pt x="814" y="1290"/>
                    </a:lnTo>
                    <a:lnTo>
                      <a:pt x="858" y="1265"/>
                    </a:lnTo>
                    <a:lnTo>
                      <a:pt x="894" y="1238"/>
                    </a:lnTo>
                    <a:lnTo>
                      <a:pt x="943" y="1186"/>
                    </a:lnTo>
                    <a:lnTo>
                      <a:pt x="955" y="1165"/>
                    </a:lnTo>
                    <a:lnTo>
                      <a:pt x="988" y="1055"/>
                    </a:lnTo>
                    <a:lnTo>
                      <a:pt x="1018" y="875"/>
                    </a:lnTo>
                    <a:lnTo>
                      <a:pt x="1036" y="808"/>
                    </a:lnTo>
                    <a:lnTo>
                      <a:pt x="1064" y="769"/>
                    </a:lnTo>
                    <a:lnTo>
                      <a:pt x="1082" y="753"/>
                    </a:lnTo>
                    <a:lnTo>
                      <a:pt x="1104" y="743"/>
                    </a:lnTo>
                    <a:lnTo>
                      <a:pt x="1147" y="741"/>
                    </a:lnTo>
                    <a:lnTo>
                      <a:pt x="1234" y="749"/>
                    </a:lnTo>
                    <a:lnTo>
                      <a:pt x="1258" y="755"/>
                    </a:lnTo>
                    <a:lnTo>
                      <a:pt x="1383" y="802"/>
                    </a:lnTo>
                    <a:lnTo>
                      <a:pt x="1401" y="802"/>
                    </a:lnTo>
                    <a:lnTo>
                      <a:pt x="1417" y="799"/>
                    </a:lnTo>
                    <a:lnTo>
                      <a:pt x="1432" y="789"/>
                    </a:lnTo>
                    <a:lnTo>
                      <a:pt x="1454" y="765"/>
                    </a:lnTo>
                    <a:lnTo>
                      <a:pt x="1468" y="737"/>
                    </a:lnTo>
                    <a:lnTo>
                      <a:pt x="1474" y="710"/>
                    </a:lnTo>
                    <a:lnTo>
                      <a:pt x="1474" y="682"/>
                    </a:lnTo>
                    <a:lnTo>
                      <a:pt x="1454" y="615"/>
                    </a:lnTo>
                    <a:lnTo>
                      <a:pt x="1429" y="591"/>
                    </a:lnTo>
                    <a:lnTo>
                      <a:pt x="1414" y="581"/>
                    </a:lnTo>
                    <a:lnTo>
                      <a:pt x="1353" y="555"/>
                    </a:lnTo>
                    <a:lnTo>
                      <a:pt x="1304" y="542"/>
                    </a:lnTo>
                    <a:lnTo>
                      <a:pt x="1256" y="536"/>
                    </a:lnTo>
                    <a:close/>
                  </a:path>
                </a:pathLst>
              </a:custGeom>
              <a:solidFill>
                <a:srgbClr val="FF33CC"/>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24" name="Google Shape;324;p9"/>
              <p:cNvSpPr/>
              <p:nvPr/>
            </p:nvSpPr>
            <p:spPr>
              <a:xfrm>
                <a:off x="10172700" y="2565400"/>
                <a:ext cx="1004887" cy="1009650"/>
              </a:xfrm>
              <a:custGeom>
                <a:avLst/>
                <a:gdLst/>
                <a:ahLst/>
                <a:cxnLst/>
                <a:rect l="0" t="0" r="0" b="0"/>
                <a:pathLst>
                  <a:path w="1897" h="1907" extrusionOk="0">
                    <a:moveTo>
                      <a:pt x="525" y="15"/>
                    </a:moveTo>
                    <a:lnTo>
                      <a:pt x="249" y="0"/>
                    </a:lnTo>
                    <a:lnTo>
                      <a:pt x="103" y="15"/>
                    </a:lnTo>
                    <a:lnTo>
                      <a:pt x="69" y="27"/>
                    </a:lnTo>
                    <a:lnTo>
                      <a:pt x="42" y="43"/>
                    </a:lnTo>
                    <a:lnTo>
                      <a:pt x="24" y="73"/>
                    </a:lnTo>
                    <a:lnTo>
                      <a:pt x="14" y="94"/>
                    </a:lnTo>
                    <a:lnTo>
                      <a:pt x="0" y="189"/>
                    </a:lnTo>
                    <a:lnTo>
                      <a:pt x="0" y="256"/>
                    </a:lnTo>
                    <a:lnTo>
                      <a:pt x="6" y="280"/>
                    </a:lnTo>
                    <a:lnTo>
                      <a:pt x="14" y="302"/>
                    </a:lnTo>
                    <a:lnTo>
                      <a:pt x="27" y="316"/>
                    </a:lnTo>
                    <a:lnTo>
                      <a:pt x="45" y="326"/>
                    </a:lnTo>
                    <a:lnTo>
                      <a:pt x="63" y="332"/>
                    </a:lnTo>
                    <a:lnTo>
                      <a:pt x="85" y="336"/>
                    </a:lnTo>
                    <a:lnTo>
                      <a:pt x="139" y="336"/>
                    </a:lnTo>
                    <a:lnTo>
                      <a:pt x="291" y="314"/>
                    </a:lnTo>
                    <a:lnTo>
                      <a:pt x="550" y="243"/>
                    </a:lnTo>
                    <a:lnTo>
                      <a:pt x="598" y="237"/>
                    </a:lnTo>
                    <a:lnTo>
                      <a:pt x="888" y="253"/>
                    </a:lnTo>
                    <a:lnTo>
                      <a:pt x="1173" y="308"/>
                    </a:lnTo>
                    <a:lnTo>
                      <a:pt x="1389" y="393"/>
                    </a:lnTo>
                    <a:lnTo>
                      <a:pt x="1462" y="433"/>
                    </a:lnTo>
                    <a:lnTo>
                      <a:pt x="1520" y="476"/>
                    </a:lnTo>
                    <a:lnTo>
                      <a:pt x="1562" y="518"/>
                    </a:lnTo>
                    <a:lnTo>
                      <a:pt x="1590" y="561"/>
                    </a:lnTo>
                    <a:lnTo>
                      <a:pt x="1611" y="607"/>
                    </a:lnTo>
                    <a:lnTo>
                      <a:pt x="1621" y="658"/>
                    </a:lnTo>
                    <a:lnTo>
                      <a:pt x="1623" y="686"/>
                    </a:lnTo>
                    <a:lnTo>
                      <a:pt x="1611" y="777"/>
                    </a:lnTo>
                    <a:lnTo>
                      <a:pt x="1554" y="970"/>
                    </a:lnTo>
                    <a:lnTo>
                      <a:pt x="1444" y="1223"/>
                    </a:lnTo>
                    <a:lnTo>
                      <a:pt x="1407" y="1336"/>
                    </a:lnTo>
                    <a:lnTo>
                      <a:pt x="1383" y="1382"/>
                    </a:lnTo>
                    <a:lnTo>
                      <a:pt x="1368" y="1400"/>
                    </a:lnTo>
                    <a:lnTo>
                      <a:pt x="1350" y="1413"/>
                    </a:lnTo>
                    <a:lnTo>
                      <a:pt x="1246" y="1461"/>
                    </a:lnTo>
                    <a:lnTo>
                      <a:pt x="1228" y="1473"/>
                    </a:lnTo>
                    <a:lnTo>
                      <a:pt x="1164" y="1540"/>
                    </a:lnTo>
                    <a:lnTo>
                      <a:pt x="1140" y="1577"/>
                    </a:lnTo>
                    <a:lnTo>
                      <a:pt x="1131" y="1595"/>
                    </a:lnTo>
                    <a:lnTo>
                      <a:pt x="1128" y="1611"/>
                    </a:lnTo>
                    <a:lnTo>
                      <a:pt x="1128" y="1629"/>
                    </a:lnTo>
                    <a:lnTo>
                      <a:pt x="1131" y="1647"/>
                    </a:lnTo>
                    <a:lnTo>
                      <a:pt x="1146" y="1684"/>
                    </a:lnTo>
                    <a:lnTo>
                      <a:pt x="1164" y="1718"/>
                    </a:lnTo>
                    <a:lnTo>
                      <a:pt x="1183" y="1739"/>
                    </a:lnTo>
                    <a:lnTo>
                      <a:pt x="1201" y="1748"/>
                    </a:lnTo>
                    <a:lnTo>
                      <a:pt x="1222" y="1748"/>
                    </a:lnTo>
                    <a:lnTo>
                      <a:pt x="1243" y="1739"/>
                    </a:lnTo>
                    <a:lnTo>
                      <a:pt x="1264" y="1720"/>
                    </a:lnTo>
                    <a:lnTo>
                      <a:pt x="1286" y="1684"/>
                    </a:lnTo>
                    <a:lnTo>
                      <a:pt x="1308" y="1633"/>
                    </a:lnTo>
                    <a:lnTo>
                      <a:pt x="1316" y="1605"/>
                    </a:lnTo>
                    <a:lnTo>
                      <a:pt x="1346" y="1546"/>
                    </a:lnTo>
                    <a:lnTo>
                      <a:pt x="1368" y="1528"/>
                    </a:lnTo>
                    <a:lnTo>
                      <a:pt x="1377" y="1522"/>
                    </a:lnTo>
                    <a:lnTo>
                      <a:pt x="1389" y="1520"/>
                    </a:lnTo>
                    <a:lnTo>
                      <a:pt x="1395" y="1520"/>
                    </a:lnTo>
                    <a:lnTo>
                      <a:pt x="1405" y="1522"/>
                    </a:lnTo>
                    <a:lnTo>
                      <a:pt x="1411" y="1546"/>
                    </a:lnTo>
                    <a:lnTo>
                      <a:pt x="1411" y="1559"/>
                    </a:lnTo>
                    <a:lnTo>
                      <a:pt x="1346" y="1821"/>
                    </a:lnTo>
                    <a:lnTo>
                      <a:pt x="1346" y="1849"/>
                    </a:lnTo>
                    <a:lnTo>
                      <a:pt x="1356" y="1867"/>
                    </a:lnTo>
                    <a:lnTo>
                      <a:pt x="1368" y="1882"/>
                    </a:lnTo>
                    <a:lnTo>
                      <a:pt x="1386" y="1894"/>
                    </a:lnTo>
                    <a:lnTo>
                      <a:pt x="1429" y="1907"/>
                    </a:lnTo>
                    <a:lnTo>
                      <a:pt x="1468" y="1907"/>
                    </a:lnTo>
                    <a:lnTo>
                      <a:pt x="1484" y="1904"/>
                    </a:lnTo>
                    <a:lnTo>
                      <a:pt x="1502" y="1892"/>
                    </a:lnTo>
                    <a:lnTo>
                      <a:pt x="1516" y="1867"/>
                    </a:lnTo>
                    <a:lnTo>
                      <a:pt x="1530" y="1793"/>
                    </a:lnTo>
                    <a:lnTo>
                      <a:pt x="1530" y="1736"/>
                    </a:lnTo>
                    <a:lnTo>
                      <a:pt x="1522" y="1568"/>
                    </a:lnTo>
                    <a:lnTo>
                      <a:pt x="1530" y="1546"/>
                    </a:lnTo>
                    <a:lnTo>
                      <a:pt x="1538" y="1532"/>
                    </a:lnTo>
                    <a:lnTo>
                      <a:pt x="1548" y="1522"/>
                    </a:lnTo>
                    <a:lnTo>
                      <a:pt x="1560" y="1516"/>
                    </a:lnTo>
                    <a:lnTo>
                      <a:pt x="1572" y="1513"/>
                    </a:lnTo>
                    <a:lnTo>
                      <a:pt x="1584" y="1513"/>
                    </a:lnTo>
                    <a:lnTo>
                      <a:pt x="1615" y="1526"/>
                    </a:lnTo>
                    <a:lnTo>
                      <a:pt x="1629" y="1538"/>
                    </a:lnTo>
                    <a:lnTo>
                      <a:pt x="1663" y="1580"/>
                    </a:lnTo>
                    <a:lnTo>
                      <a:pt x="1738" y="1708"/>
                    </a:lnTo>
                    <a:lnTo>
                      <a:pt x="1758" y="1733"/>
                    </a:lnTo>
                    <a:lnTo>
                      <a:pt x="1776" y="1748"/>
                    </a:lnTo>
                    <a:lnTo>
                      <a:pt x="1794" y="1754"/>
                    </a:lnTo>
                    <a:lnTo>
                      <a:pt x="1812" y="1754"/>
                    </a:lnTo>
                    <a:lnTo>
                      <a:pt x="1849" y="1739"/>
                    </a:lnTo>
                    <a:lnTo>
                      <a:pt x="1879" y="1714"/>
                    </a:lnTo>
                    <a:lnTo>
                      <a:pt x="1888" y="1700"/>
                    </a:lnTo>
                    <a:lnTo>
                      <a:pt x="1894" y="1684"/>
                    </a:lnTo>
                    <a:lnTo>
                      <a:pt x="1897" y="1666"/>
                    </a:lnTo>
                    <a:lnTo>
                      <a:pt x="1885" y="1595"/>
                    </a:lnTo>
                    <a:lnTo>
                      <a:pt x="1867" y="1544"/>
                    </a:lnTo>
                    <a:lnTo>
                      <a:pt x="1855" y="1520"/>
                    </a:lnTo>
                    <a:lnTo>
                      <a:pt x="1839" y="1501"/>
                    </a:lnTo>
                    <a:lnTo>
                      <a:pt x="1821" y="1486"/>
                    </a:lnTo>
                    <a:lnTo>
                      <a:pt x="1797" y="1473"/>
                    </a:lnTo>
                    <a:lnTo>
                      <a:pt x="1681" y="1433"/>
                    </a:lnTo>
                    <a:lnTo>
                      <a:pt x="1657" y="1421"/>
                    </a:lnTo>
                    <a:lnTo>
                      <a:pt x="1639" y="1409"/>
                    </a:lnTo>
                    <a:lnTo>
                      <a:pt x="1617" y="1385"/>
                    </a:lnTo>
                    <a:lnTo>
                      <a:pt x="1608" y="1358"/>
                    </a:lnTo>
                    <a:lnTo>
                      <a:pt x="1608" y="1305"/>
                    </a:lnTo>
                    <a:lnTo>
                      <a:pt x="1617" y="1226"/>
                    </a:lnTo>
                    <a:lnTo>
                      <a:pt x="1675" y="1006"/>
                    </a:lnTo>
                    <a:lnTo>
                      <a:pt x="1764" y="802"/>
                    </a:lnTo>
                    <a:lnTo>
                      <a:pt x="1803" y="696"/>
                    </a:lnTo>
                    <a:lnTo>
                      <a:pt x="1821" y="604"/>
                    </a:lnTo>
                    <a:lnTo>
                      <a:pt x="1818" y="564"/>
                    </a:lnTo>
                    <a:lnTo>
                      <a:pt x="1797" y="496"/>
                    </a:lnTo>
                    <a:lnTo>
                      <a:pt x="1758" y="439"/>
                    </a:lnTo>
                    <a:lnTo>
                      <a:pt x="1684" y="366"/>
                    </a:lnTo>
                    <a:lnTo>
                      <a:pt x="1629" y="326"/>
                    </a:lnTo>
                    <a:lnTo>
                      <a:pt x="1411" y="237"/>
                    </a:lnTo>
                    <a:lnTo>
                      <a:pt x="1092" y="130"/>
                    </a:lnTo>
                    <a:lnTo>
                      <a:pt x="848" y="73"/>
                    </a:lnTo>
                    <a:lnTo>
                      <a:pt x="525" y="15"/>
                    </a:lnTo>
                    <a:close/>
                  </a:path>
                </a:pathLst>
              </a:custGeom>
              <a:solidFill>
                <a:srgbClr val="FF33CC"/>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25" name="Google Shape;325;p9"/>
              <p:cNvSpPr/>
              <p:nvPr/>
            </p:nvSpPr>
            <p:spPr>
              <a:xfrm>
                <a:off x="9963150" y="2767012"/>
                <a:ext cx="873125" cy="808037"/>
              </a:xfrm>
              <a:custGeom>
                <a:avLst/>
                <a:gdLst/>
                <a:ahLst/>
                <a:cxnLst/>
                <a:rect l="0" t="0" r="0" b="0"/>
                <a:pathLst>
                  <a:path w="1648" h="1526" extrusionOk="0">
                    <a:moveTo>
                      <a:pt x="1563" y="327"/>
                    </a:moveTo>
                    <a:lnTo>
                      <a:pt x="1551" y="303"/>
                    </a:lnTo>
                    <a:lnTo>
                      <a:pt x="1542" y="297"/>
                    </a:lnTo>
                    <a:lnTo>
                      <a:pt x="1533" y="293"/>
                    </a:lnTo>
                    <a:lnTo>
                      <a:pt x="1520" y="297"/>
                    </a:lnTo>
                    <a:lnTo>
                      <a:pt x="1490" y="309"/>
                    </a:lnTo>
                    <a:lnTo>
                      <a:pt x="1460" y="327"/>
                    </a:lnTo>
                    <a:lnTo>
                      <a:pt x="1432" y="351"/>
                    </a:lnTo>
                    <a:lnTo>
                      <a:pt x="1420" y="366"/>
                    </a:lnTo>
                    <a:lnTo>
                      <a:pt x="1353" y="473"/>
                    </a:lnTo>
                    <a:lnTo>
                      <a:pt x="1345" y="491"/>
                    </a:lnTo>
                    <a:lnTo>
                      <a:pt x="1332" y="506"/>
                    </a:lnTo>
                    <a:lnTo>
                      <a:pt x="1296" y="562"/>
                    </a:lnTo>
                    <a:lnTo>
                      <a:pt x="1290" y="574"/>
                    </a:lnTo>
                    <a:lnTo>
                      <a:pt x="1280" y="580"/>
                    </a:lnTo>
                    <a:lnTo>
                      <a:pt x="1272" y="583"/>
                    </a:lnTo>
                    <a:lnTo>
                      <a:pt x="1260" y="580"/>
                    </a:lnTo>
                    <a:lnTo>
                      <a:pt x="1246" y="570"/>
                    </a:lnTo>
                    <a:lnTo>
                      <a:pt x="1232" y="552"/>
                    </a:lnTo>
                    <a:lnTo>
                      <a:pt x="1155" y="427"/>
                    </a:lnTo>
                    <a:lnTo>
                      <a:pt x="1141" y="415"/>
                    </a:lnTo>
                    <a:lnTo>
                      <a:pt x="1113" y="403"/>
                    </a:lnTo>
                    <a:lnTo>
                      <a:pt x="1098" y="403"/>
                    </a:lnTo>
                    <a:lnTo>
                      <a:pt x="1083" y="406"/>
                    </a:lnTo>
                    <a:lnTo>
                      <a:pt x="1058" y="415"/>
                    </a:lnTo>
                    <a:lnTo>
                      <a:pt x="1040" y="433"/>
                    </a:lnTo>
                    <a:lnTo>
                      <a:pt x="1034" y="445"/>
                    </a:lnTo>
                    <a:lnTo>
                      <a:pt x="1028" y="463"/>
                    </a:lnTo>
                    <a:lnTo>
                      <a:pt x="1024" y="550"/>
                    </a:lnTo>
                    <a:lnTo>
                      <a:pt x="1030" y="589"/>
                    </a:lnTo>
                    <a:lnTo>
                      <a:pt x="1038" y="607"/>
                    </a:lnTo>
                    <a:lnTo>
                      <a:pt x="1050" y="623"/>
                    </a:lnTo>
                    <a:lnTo>
                      <a:pt x="1095" y="668"/>
                    </a:lnTo>
                    <a:lnTo>
                      <a:pt x="1107" y="684"/>
                    </a:lnTo>
                    <a:lnTo>
                      <a:pt x="1123" y="718"/>
                    </a:lnTo>
                    <a:lnTo>
                      <a:pt x="1123" y="736"/>
                    </a:lnTo>
                    <a:lnTo>
                      <a:pt x="1119" y="751"/>
                    </a:lnTo>
                    <a:lnTo>
                      <a:pt x="1107" y="787"/>
                    </a:lnTo>
                    <a:lnTo>
                      <a:pt x="1044" y="884"/>
                    </a:lnTo>
                    <a:lnTo>
                      <a:pt x="751" y="1202"/>
                    </a:lnTo>
                    <a:lnTo>
                      <a:pt x="705" y="1294"/>
                    </a:lnTo>
                    <a:lnTo>
                      <a:pt x="691" y="1309"/>
                    </a:lnTo>
                    <a:lnTo>
                      <a:pt x="675" y="1319"/>
                    </a:lnTo>
                    <a:lnTo>
                      <a:pt x="657" y="1321"/>
                    </a:lnTo>
                    <a:lnTo>
                      <a:pt x="632" y="1315"/>
                    </a:lnTo>
                    <a:lnTo>
                      <a:pt x="578" y="1282"/>
                    </a:lnTo>
                    <a:lnTo>
                      <a:pt x="548" y="1258"/>
                    </a:lnTo>
                    <a:lnTo>
                      <a:pt x="459" y="1169"/>
                    </a:lnTo>
                    <a:lnTo>
                      <a:pt x="438" y="1139"/>
                    </a:lnTo>
                    <a:lnTo>
                      <a:pt x="404" y="1080"/>
                    </a:lnTo>
                    <a:lnTo>
                      <a:pt x="384" y="1016"/>
                    </a:lnTo>
                    <a:lnTo>
                      <a:pt x="283" y="536"/>
                    </a:lnTo>
                    <a:lnTo>
                      <a:pt x="273" y="406"/>
                    </a:lnTo>
                    <a:lnTo>
                      <a:pt x="280" y="378"/>
                    </a:lnTo>
                    <a:lnTo>
                      <a:pt x="310" y="309"/>
                    </a:lnTo>
                    <a:lnTo>
                      <a:pt x="316" y="287"/>
                    </a:lnTo>
                    <a:lnTo>
                      <a:pt x="316" y="265"/>
                    </a:lnTo>
                    <a:lnTo>
                      <a:pt x="310" y="241"/>
                    </a:lnTo>
                    <a:lnTo>
                      <a:pt x="304" y="226"/>
                    </a:lnTo>
                    <a:lnTo>
                      <a:pt x="237" y="125"/>
                    </a:lnTo>
                    <a:lnTo>
                      <a:pt x="170" y="46"/>
                    </a:lnTo>
                    <a:lnTo>
                      <a:pt x="136" y="16"/>
                    </a:lnTo>
                    <a:lnTo>
                      <a:pt x="106" y="0"/>
                    </a:lnTo>
                    <a:lnTo>
                      <a:pt x="94" y="0"/>
                    </a:lnTo>
                    <a:lnTo>
                      <a:pt x="82" y="3"/>
                    </a:lnTo>
                    <a:lnTo>
                      <a:pt x="73" y="12"/>
                    </a:lnTo>
                    <a:lnTo>
                      <a:pt x="55" y="40"/>
                    </a:lnTo>
                    <a:lnTo>
                      <a:pt x="37" y="83"/>
                    </a:lnTo>
                    <a:lnTo>
                      <a:pt x="6" y="232"/>
                    </a:lnTo>
                    <a:lnTo>
                      <a:pt x="0" y="443"/>
                    </a:lnTo>
                    <a:lnTo>
                      <a:pt x="45" y="684"/>
                    </a:lnTo>
                    <a:lnTo>
                      <a:pt x="94" y="860"/>
                    </a:lnTo>
                    <a:lnTo>
                      <a:pt x="182" y="1092"/>
                    </a:lnTo>
                    <a:lnTo>
                      <a:pt x="247" y="1214"/>
                    </a:lnTo>
                    <a:lnTo>
                      <a:pt x="362" y="1364"/>
                    </a:lnTo>
                    <a:lnTo>
                      <a:pt x="465" y="1468"/>
                    </a:lnTo>
                    <a:lnTo>
                      <a:pt x="520" y="1507"/>
                    </a:lnTo>
                    <a:lnTo>
                      <a:pt x="566" y="1523"/>
                    </a:lnTo>
                    <a:lnTo>
                      <a:pt x="590" y="1526"/>
                    </a:lnTo>
                    <a:lnTo>
                      <a:pt x="612" y="1526"/>
                    </a:lnTo>
                    <a:lnTo>
                      <a:pt x="705" y="1513"/>
                    </a:lnTo>
                    <a:lnTo>
                      <a:pt x="757" y="1493"/>
                    </a:lnTo>
                    <a:lnTo>
                      <a:pt x="806" y="1462"/>
                    </a:lnTo>
                    <a:lnTo>
                      <a:pt x="848" y="1422"/>
                    </a:lnTo>
                    <a:lnTo>
                      <a:pt x="879" y="1367"/>
                    </a:lnTo>
                    <a:lnTo>
                      <a:pt x="933" y="1193"/>
                    </a:lnTo>
                    <a:lnTo>
                      <a:pt x="949" y="1165"/>
                    </a:lnTo>
                    <a:lnTo>
                      <a:pt x="1030" y="1072"/>
                    </a:lnTo>
                    <a:lnTo>
                      <a:pt x="1080" y="1032"/>
                    </a:lnTo>
                    <a:lnTo>
                      <a:pt x="1195" y="912"/>
                    </a:lnTo>
                    <a:lnTo>
                      <a:pt x="1278" y="845"/>
                    </a:lnTo>
                    <a:lnTo>
                      <a:pt x="1332" y="821"/>
                    </a:lnTo>
                    <a:lnTo>
                      <a:pt x="1454" y="791"/>
                    </a:lnTo>
                    <a:lnTo>
                      <a:pt x="1482" y="781"/>
                    </a:lnTo>
                    <a:lnTo>
                      <a:pt x="1591" y="730"/>
                    </a:lnTo>
                    <a:lnTo>
                      <a:pt x="1621" y="708"/>
                    </a:lnTo>
                    <a:lnTo>
                      <a:pt x="1642" y="680"/>
                    </a:lnTo>
                    <a:lnTo>
                      <a:pt x="1648" y="665"/>
                    </a:lnTo>
                    <a:lnTo>
                      <a:pt x="1645" y="607"/>
                    </a:lnTo>
                    <a:lnTo>
                      <a:pt x="1633" y="574"/>
                    </a:lnTo>
                    <a:lnTo>
                      <a:pt x="1624" y="558"/>
                    </a:lnTo>
                    <a:lnTo>
                      <a:pt x="1615" y="552"/>
                    </a:lnTo>
                    <a:lnTo>
                      <a:pt x="1603" y="552"/>
                    </a:lnTo>
                    <a:lnTo>
                      <a:pt x="1585" y="556"/>
                    </a:lnTo>
                    <a:lnTo>
                      <a:pt x="1548" y="570"/>
                    </a:lnTo>
                    <a:lnTo>
                      <a:pt x="1508" y="592"/>
                    </a:lnTo>
                    <a:lnTo>
                      <a:pt x="1490" y="598"/>
                    </a:lnTo>
                    <a:lnTo>
                      <a:pt x="1478" y="598"/>
                    </a:lnTo>
                    <a:lnTo>
                      <a:pt x="1468" y="595"/>
                    </a:lnTo>
                    <a:lnTo>
                      <a:pt x="1462" y="589"/>
                    </a:lnTo>
                    <a:lnTo>
                      <a:pt x="1454" y="568"/>
                    </a:lnTo>
                    <a:lnTo>
                      <a:pt x="1454" y="546"/>
                    </a:lnTo>
                    <a:lnTo>
                      <a:pt x="1460" y="524"/>
                    </a:lnTo>
                    <a:lnTo>
                      <a:pt x="1466" y="516"/>
                    </a:lnTo>
                    <a:lnTo>
                      <a:pt x="1542" y="477"/>
                    </a:lnTo>
                    <a:lnTo>
                      <a:pt x="1551" y="471"/>
                    </a:lnTo>
                    <a:lnTo>
                      <a:pt x="1573" y="443"/>
                    </a:lnTo>
                    <a:lnTo>
                      <a:pt x="1579" y="406"/>
                    </a:lnTo>
                    <a:lnTo>
                      <a:pt x="1579" y="394"/>
                    </a:lnTo>
                    <a:lnTo>
                      <a:pt x="1569" y="345"/>
                    </a:lnTo>
                    <a:lnTo>
                      <a:pt x="1563" y="327"/>
                    </a:lnTo>
                    <a:close/>
                  </a:path>
                </a:pathLst>
              </a:custGeom>
              <a:solidFill>
                <a:srgbClr val="FF33CC"/>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26" name="Google Shape;326;p9"/>
              <p:cNvSpPr/>
              <p:nvPr/>
            </p:nvSpPr>
            <p:spPr>
              <a:xfrm>
                <a:off x="11631612" y="2735262"/>
                <a:ext cx="984250" cy="828675"/>
              </a:xfrm>
              <a:custGeom>
                <a:avLst/>
                <a:gdLst/>
                <a:ahLst/>
                <a:cxnLst/>
                <a:rect l="0" t="0" r="0" b="0"/>
                <a:pathLst>
                  <a:path w="1861" h="1568" extrusionOk="0">
                    <a:moveTo>
                      <a:pt x="1843" y="647"/>
                    </a:moveTo>
                    <a:lnTo>
                      <a:pt x="1824" y="635"/>
                    </a:lnTo>
                    <a:lnTo>
                      <a:pt x="1776" y="595"/>
                    </a:lnTo>
                    <a:lnTo>
                      <a:pt x="1405" y="358"/>
                    </a:lnTo>
                    <a:lnTo>
                      <a:pt x="1265" y="238"/>
                    </a:lnTo>
                    <a:lnTo>
                      <a:pt x="1100" y="70"/>
                    </a:lnTo>
                    <a:lnTo>
                      <a:pt x="1037" y="18"/>
                    </a:lnTo>
                    <a:lnTo>
                      <a:pt x="1013" y="6"/>
                    </a:lnTo>
                    <a:lnTo>
                      <a:pt x="995" y="0"/>
                    </a:lnTo>
                    <a:lnTo>
                      <a:pt x="979" y="0"/>
                    </a:lnTo>
                    <a:lnTo>
                      <a:pt x="967" y="6"/>
                    </a:lnTo>
                    <a:lnTo>
                      <a:pt x="517" y="485"/>
                    </a:lnTo>
                    <a:lnTo>
                      <a:pt x="69" y="860"/>
                    </a:lnTo>
                    <a:lnTo>
                      <a:pt x="27" y="906"/>
                    </a:lnTo>
                    <a:lnTo>
                      <a:pt x="18" y="921"/>
                    </a:lnTo>
                    <a:lnTo>
                      <a:pt x="15" y="931"/>
                    </a:lnTo>
                    <a:lnTo>
                      <a:pt x="12" y="939"/>
                    </a:lnTo>
                    <a:lnTo>
                      <a:pt x="15" y="949"/>
                    </a:lnTo>
                    <a:lnTo>
                      <a:pt x="15" y="971"/>
                    </a:lnTo>
                    <a:lnTo>
                      <a:pt x="12" y="983"/>
                    </a:lnTo>
                    <a:lnTo>
                      <a:pt x="6" y="992"/>
                    </a:lnTo>
                    <a:lnTo>
                      <a:pt x="0" y="1013"/>
                    </a:lnTo>
                    <a:lnTo>
                      <a:pt x="0" y="1022"/>
                    </a:lnTo>
                    <a:lnTo>
                      <a:pt x="2" y="1034"/>
                    </a:lnTo>
                    <a:lnTo>
                      <a:pt x="8" y="1050"/>
                    </a:lnTo>
                    <a:lnTo>
                      <a:pt x="146" y="1200"/>
                    </a:lnTo>
                    <a:lnTo>
                      <a:pt x="315" y="1337"/>
                    </a:lnTo>
                    <a:lnTo>
                      <a:pt x="465" y="1425"/>
                    </a:lnTo>
                    <a:lnTo>
                      <a:pt x="626" y="1505"/>
                    </a:lnTo>
                    <a:lnTo>
                      <a:pt x="773" y="1566"/>
                    </a:lnTo>
                    <a:lnTo>
                      <a:pt x="785" y="1568"/>
                    </a:lnTo>
                    <a:lnTo>
                      <a:pt x="797" y="1568"/>
                    </a:lnTo>
                    <a:lnTo>
                      <a:pt x="812" y="1566"/>
                    </a:lnTo>
                    <a:lnTo>
                      <a:pt x="830" y="1560"/>
                    </a:lnTo>
                    <a:lnTo>
                      <a:pt x="921" y="1514"/>
                    </a:lnTo>
                    <a:lnTo>
                      <a:pt x="1298" y="1257"/>
                    </a:lnTo>
                    <a:lnTo>
                      <a:pt x="1621" y="989"/>
                    </a:lnTo>
                    <a:lnTo>
                      <a:pt x="1818" y="779"/>
                    </a:lnTo>
                    <a:lnTo>
                      <a:pt x="1837" y="747"/>
                    </a:lnTo>
                    <a:lnTo>
                      <a:pt x="1857" y="702"/>
                    </a:lnTo>
                    <a:lnTo>
                      <a:pt x="1861" y="686"/>
                    </a:lnTo>
                    <a:lnTo>
                      <a:pt x="1861" y="672"/>
                    </a:lnTo>
                    <a:lnTo>
                      <a:pt x="1855" y="659"/>
                    </a:lnTo>
                    <a:lnTo>
                      <a:pt x="1843" y="647"/>
                    </a:lnTo>
                    <a:close/>
                  </a:path>
                </a:pathLst>
              </a:custGeom>
              <a:solidFill>
                <a:srgbClr val="B2B2B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27" name="Google Shape;327;p9"/>
              <p:cNvSpPr/>
              <p:nvPr/>
            </p:nvSpPr>
            <p:spPr>
              <a:xfrm>
                <a:off x="11658600" y="2773362"/>
                <a:ext cx="912812" cy="749300"/>
              </a:xfrm>
              <a:custGeom>
                <a:avLst/>
                <a:gdLst/>
                <a:ahLst/>
                <a:cxnLst/>
                <a:rect l="0" t="0" r="0" b="0"/>
                <a:pathLst>
                  <a:path w="1727" h="1416" extrusionOk="0">
                    <a:moveTo>
                      <a:pt x="1727" y="613"/>
                    </a:moveTo>
                    <a:lnTo>
                      <a:pt x="1709" y="605"/>
                    </a:lnTo>
                    <a:lnTo>
                      <a:pt x="1691" y="599"/>
                    </a:lnTo>
                    <a:lnTo>
                      <a:pt x="1241" y="275"/>
                    </a:lnTo>
                    <a:lnTo>
                      <a:pt x="1007" y="37"/>
                    </a:lnTo>
                    <a:lnTo>
                      <a:pt x="970" y="12"/>
                    </a:lnTo>
                    <a:lnTo>
                      <a:pt x="940" y="0"/>
                    </a:lnTo>
                    <a:lnTo>
                      <a:pt x="912" y="0"/>
                    </a:lnTo>
                    <a:lnTo>
                      <a:pt x="888" y="10"/>
                    </a:lnTo>
                    <a:lnTo>
                      <a:pt x="867" y="28"/>
                    </a:lnTo>
                    <a:lnTo>
                      <a:pt x="849" y="52"/>
                    </a:lnTo>
                    <a:lnTo>
                      <a:pt x="785" y="150"/>
                    </a:lnTo>
                    <a:lnTo>
                      <a:pt x="438" y="550"/>
                    </a:lnTo>
                    <a:lnTo>
                      <a:pt x="216" y="730"/>
                    </a:lnTo>
                    <a:lnTo>
                      <a:pt x="48" y="858"/>
                    </a:lnTo>
                    <a:lnTo>
                      <a:pt x="6" y="906"/>
                    </a:lnTo>
                    <a:lnTo>
                      <a:pt x="0" y="916"/>
                    </a:lnTo>
                    <a:lnTo>
                      <a:pt x="0" y="922"/>
                    </a:lnTo>
                    <a:lnTo>
                      <a:pt x="3" y="928"/>
                    </a:lnTo>
                    <a:lnTo>
                      <a:pt x="12" y="934"/>
                    </a:lnTo>
                    <a:lnTo>
                      <a:pt x="24" y="946"/>
                    </a:lnTo>
                    <a:lnTo>
                      <a:pt x="52" y="983"/>
                    </a:lnTo>
                    <a:lnTo>
                      <a:pt x="128" y="1062"/>
                    </a:lnTo>
                    <a:lnTo>
                      <a:pt x="264" y="1172"/>
                    </a:lnTo>
                    <a:lnTo>
                      <a:pt x="536" y="1327"/>
                    </a:lnTo>
                    <a:lnTo>
                      <a:pt x="706" y="1416"/>
                    </a:lnTo>
                    <a:lnTo>
                      <a:pt x="742" y="1416"/>
                    </a:lnTo>
                    <a:lnTo>
                      <a:pt x="794" y="1400"/>
                    </a:lnTo>
                    <a:lnTo>
                      <a:pt x="1202" y="1129"/>
                    </a:lnTo>
                    <a:lnTo>
                      <a:pt x="1460" y="925"/>
                    </a:lnTo>
                    <a:lnTo>
                      <a:pt x="1582" y="812"/>
                    </a:lnTo>
                    <a:lnTo>
                      <a:pt x="1679" y="706"/>
                    </a:lnTo>
                    <a:lnTo>
                      <a:pt x="1725" y="632"/>
                    </a:lnTo>
                    <a:lnTo>
                      <a:pt x="1727" y="623"/>
                    </a:lnTo>
                    <a:lnTo>
                      <a:pt x="1727" y="613"/>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gr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79"/>
                                        </p:tgtEl>
                                        <p:attrNameLst>
                                          <p:attrName>style.visibility</p:attrName>
                                        </p:attrNameLst>
                                      </p:cBhvr>
                                      <p:to>
                                        <p:strVal val="visible"/>
                                      </p:to>
                                    </p:set>
                                    <p:animEffect transition="in" filter="fade">
                                      <p:cBhvr>
                                        <p:cTn id="7" dur="1000"/>
                                        <p:tgtEl>
                                          <p:spTgt spid="27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80"/>
                                        </p:tgtEl>
                                        <p:attrNameLst>
                                          <p:attrName>style.visibility</p:attrName>
                                        </p:attrNameLst>
                                      </p:cBhvr>
                                      <p:to>
                                        <p:strVal val="visible"/>
                                      </p:to>
                                    </p:set>
                                    <p:animEffect transition="in" filter="fade">
                                      <p:cBhvr>
                                        <p:cTn id="12" dur="1000"/>
                                        <p:tgtEl>
                                          <p:spTgt spid="28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81"/>
                                        </p:tgtEl>
                                        <p:attrNameLst>
                                          <p:attrName>style.visibility</p:attrName>
                                        </p:attrNameLst>
                                      </p:cBhvr>
                                      <p:to>
                                        <p:strVal val="visible"/>
                                      </p:to>
                                    </p:set>
                                    <p:animEffect transition="in" filter="fade">
                                      <p:cBhvr>
                                        <p:cTn id="17" dur="1000"/>
                                        <p:tgtEl>
                                          <p:spTgt spid="2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331"/>
        <p:cNvGrpSpPr/>
        <p:nvPr/>
      </p:nvGrpSpPr>
      <p:grpSpPr>
        <a:xfrm>
          <a:off x="0" y="0"/>
          <a:ext cx="0" cy="0"/>
          <a:chOff x="0" y="0"/>
          <a:chExt cx="0" cy="0"/>
        </a:xfrm>
      </p:grpSpPr>
      <p:sp>
        <p:nvSpPr>
          <p:cNvPr id="332" name="Google Shape;332;p10"/>
          <p:cNvSpPr txBox="1"/>
          <p:nvPr/>
        </p:nvSpPr>
        <p:spPr>
          <a:xfrm>
            <a:off x="881062" y="2093912"/>
            <a:ext cx="3886200" cy="488950"/>
          </a:xfrm>
          <a:prstGeom prst="rect">
            <a:avLst/>
          </a:prstGeom>
          <a:noFill/>
          <a:ln>
            <a:noFill/>
          </a:ln>
          <a:effectLst>
            <a:outerShdw blurRad="63500" dist="35921" dir="2700000">
              <a:schemeClr val="dk1"/>
            </a:outerShdw>
          </a:effectLst>
        </p:spPr>
        <p:txBody>
          <a:bodyPr spcFirstLastPara="1" wrap="square" lIns="91425" tIns="45700" rIns="91425" bIns="45700" anchor="t" anchorCtr="0">
            <a:noAutofit/>
          </a:bodyPr>
          <a:lstStyle/>
          <a:p>
            <a:pPr marL="347662" marR="0" lvl="0" indent="-347662" algn="l" rtl="0">
              <a:lnSpc>
                <a:spcPct val="100000"/>
              </a:lnSpc>
              <a:spcBef>
                <a:spcPts val="0"/>
              </a:spcBef>
              <a:spcAft>
                <a:spcPts val="0"/>
              </a:spcAft>
              <a:buClr>
                <a:srgbClr val="FDA53B"/>
              </a:buClr>
              <a:buSzPts val="2990"/>
              <a:buFont typeface="Noto Sans Symbols"/>
              <a:buChar char="▪"/>
            </a:pPr>
            <a:r>
              <a:rPr lang="en-US" sz="2600" b="1" i="0" u="none">
                <a:solidFill>
                  <a:srgbClr val="FFFF66"/>
                </a:solidFill>
                <a:latin typeface="Arial"/>
                <a:ea typeface="Arial"/>
                <a:cs typeface="Arial"/>
                <a:sym typeface="Arial"/>
              </a:rPr>
              <a:t>Asking questions</a:t>
            </a:r>
            <a:endParaRPr/>
          </a:p>
        </p:txBody>
      </p:sp>
      <p:sp>
        <p:nvSpPr>
          <p:cNvPr id="333" name="Google Shape;333;p10"/>
          <p:cNvSpPr txBox="1"/>
          <p:nvPr/>
        </p:nvSpPr>
        <p:spPr>
          <a:xfrm>
            <a:off x="866775" y="2744787"/>
            <a:ext cx="7151687" cy="488950"/>
          </a:xfrm>
          <a:prstGeom prst="rect">
            <a:avLst/>
          </a:prstGeom>
          <a:noFill/>
          <a:ln>
            <a:noFill/>
          </a:ln>
          <a:effectLst>
            <a:outerShdw blurRad="63500" dist="35921" dir="2700000">
              <a:schemeClr val="dk1"/>
            </a:outerShdw>
          </a:effectLst>
        </p:spPr>
        <p:txBody>
          <a:bodyPr spcFirstLastPara="1" wrap="square" lIns="91425" tIns="45700" rIns="91425" bIns="45700" anchor="t" anchorCtr="0">
            <a:noAutofit/>
          </a:bodyPr>
          <a:lstStyle/>
          <a:p>
            <a:pPr marL="347662" marR="0" lvl="0" indent="-347662" algn="l" rtl="0">
              <a:lnSpc>
                <a:spcPct val="100000"/>
              </a:lnSpc>
              <a:spcBef>
                <a:spcPts val="0"/>
              </a:spcBef>
              <a:spcAft>
                <a:spcPts val="0"/>
              </a:spcAft>
              <a:buClr>
                <a:srgbClr val="FDA53B"/>
              </a:buClr>
              <a:buSzPts val="2990"/>
              <a:buFont typeface="Noto Sans Symbols"/>
              <a:buChar char="▪"/>
            </a:pPr>
            <a:r>
              <a:rPr lang="en-US" sz="2600" b="1" i="0" u="none">
                <a:solidFill>
                  <a:srgbClr val="FFFF66"/>
                </a:solidFill>
                <a:latin typeface="Arial"/>
                <a:ea typeface="Arial"/>
                <a:cs typeface="Arial"/>
                <a:sym typeface="Arial"/>
              </a:rPr>
              <a:t>Building on someone else’s comment</a:t>
            </a:r>
            <a:endParaRPr/>
          </a:p>
        </p:txBody>
      </p:sp>
      <p:sp>
        <p:nvSpPr>
          <p:cNvPr id="334" name="Google Shape;334;p10"/>
          <p:cNvSpPr txBox="1"/>
          <p:nvPr/>
        </p:nvSpPr>
        <p:spPr>
          <a:xfrm>
            <a:off x="881062" y="3484562"/>
            <a:ext cx="6292850" cy="488950"/>
          </a:xfrm>
          <a:prstGeom prst="rect">
            <a:avLst/>
          </a:prstGeom>
          <a:noFill/>
          <a:ln>
            <a:noFill/>
          </a:ln>
          <a:effectLst>
            <a:outerShdw blurRad="63500" dist="35921" dir="2700000">
              <a:schemeClr val="dk1"/>
            </a:outerShdw>
          </a:effectLst>
        </p:spPr>
        <p:txBody>
          <a:bodyPr spcFirstLastPara="1" wrap="square" lIns="91425" tIns="45700" rIns="91425" bIns="45700" anchor="t" anchorCtr="0">
            <a:noAutofit/>
          </a:bodyPr>
          <a:lstStyle/>
          <a:p>
            <a:pPr marL="347662" marR="0" lvl="0" indent="-347662" algn="l" rtl="0">
              <a:lnSpc>
                <a:spcPct val="100000"/>
              </a:lnSpc>
              <a:spcBef>
                <a:spcPts val="0"/>
              </a:spcBef>
              <a:spcAft>
                <a:spcPts val="0"/>
              </a:spcAft>
              <a:buClr>
                <a:srgbClr val="FDA53B"/>
              </a:buClr>
              <a:buSzPts val="2990"/>
              <a:buFont typeface="Noto Sans Symbols"/>
              <a:buChar char="▪"/>
            </a:pPr>
            <a:r>
              <a:rPr lang="en-US" sz="2600" b="1" i="0" u="none">
                <a:solidFill>
                  <a:srgbClr val="FFFF66"/>
                </a:solidFill>
                <a:latin typeface="Arial"/>
                <a:ea typeface="Arial"/>
                <a:cs typeface="Arial"/>
                <a:sym typeface="Arial"/>
              </a:rPr>
              <a:t>Volunteering a new idea</a:t>
            </a:r>
            <a:endParaRPr/>
          </a:p>
        </p:txBody>
      </p:sp>
      <p:sp>
        <p:nvSpPr>
          <p:cNvPr id="335" name="Google Shape;335;p10"/>
          <p:cNvSpPr txBox="1"/>
          <p:nvPr/>
        </p:nvSpPr>
        <p:spPr>
          <a:xfrm>
            <a:off x="881062" y="4194175"/>
            <a:ext cx="6756400" cy="488950"/>
          </a:xfrm>
          <a:prstGeom prst="rect">
            <a:avLst/>
          </a:prstGeom>
          <a:noFill/>
          <a:ln>
            <a:noFill/>
          </a:ln>
          <a:effectLst>
            <a:outerShdw blurRad="63500" dist="35921" dir="2700000">
              <a:schemeClr val="dk1"/>
            </a:outerShdw>
          </a:effectLst>
        </p:spPr>
        <p:txBody>
          <a:bodyPr spcFirstLastPara="1" wrap="square" lIns="91425" tIns="45700" rIns="91425" bIns="45700" anchor="t" anchorCtr="0">
            <a:noAutofit/>
          </a:bodyPr>
          <a:lstStyle/>
          <a:p>
            <a:pPr marL="347662" marR="0" lvl="0" indent="-347662" algn="l" rtl="0">
              <a:lnSpc>
                <a:spcPct val="100000"/>
              </a:lnSpc>
              <a:spcBef>
                <a:spcPts val="0"/>
              </a:spcBef>
              <a:spcAft>
                <a:spcPts val="0"/>
              </a:spcAft>
              <a:buClr>
                <a:srgbClr val="FDA53B"/>
              </a:buClr>
              <a:buSzPts val="2990"/>
              <a:buFont typeface="Noto Sans Symbols"/>
              <a:buChar char="▪"/>
            </a:pPr>
            <a:r>
              <a:rPr lang="en-US" sz="2600" b="1" i="0" u="none">
                <a:solidFill>
                  <a:srgbClr val="FFFF66"/>
                </a:solidFill>
                <a:latin typeface="Arial"/>
                <a:ea typeface="Arial"/>
                <a:cs typeface="Arial"/>
                <a:sym typeface="Arial"/>
              </a:rPr>
              <a:t>Pointing out missing information</a:t>
            </a:r>
            <a:endParaRPr/>
          </a:p>
        </p:txBody>
      </p:sp>
      <p:sp>
        <p:nvSpPr>
          <p:cNvPr id="336" name="Google Shape;336;p10"/>
          <p:cNvSpPr txBox="1"/>
          <p:nvPr/>
        </p:nvSpPr>
        <p:spPr>
          <a:xfrm>
            <a:off x="881062" y="4911725"/>
            <a:ext cx="7504112" cy="885825"/>
          </a:xfrm>
          <a:prstGeom prst="rect">
            <a:avLst/>
          </a:prstGeom>
          <a:noFill/>
          <a:ln>
            <a:noFill/>
          </a:ln>
          <a:effectLst>
            <a:outerShdw blurRad="63500" dist="35921" dir="2700000">
              <a:schemeClr val="dk1"/>
            </a:outerShdw>
          </a:effectLst>
        </p:spPr>
        <p:txBody>
          <a:bodyPr spcFirstLastPara="1" wrap="square" lIns="91425" tIns="45700" rIns="91425" bIns="45700" anchor="t" anchorCtr="0">
            <a:noAutofit/>
          </a:bodyPr>
          <a:lstStyle/>
          <a:p>
            <a:pPr marL="347662" marR="0" lvl="0" indent="-347662" algn="l" rtl="0">
              <a:lnSpc>
                <a:spcPct val="100000"/>
              </a:lnSpc>
              <a:spcBef>
                <a:spcPts val="0"/>
              </a:spcBef>
              <a:spcAft>
                <a:spcPts val="0"/>
              </a:spcAft>
              <a:buClr>
                <a:srgbClr val="FDA53B"/>
              </a:buClr>
              <a:buSzPts val="2990"/>
              <a:buFont typeface="Noto Sans Symbols"/>
              <a:buChar char="▪"/>
            </a:pPr>
            <a:r>
              <a:rPr lang="en-US" sz="2600" b="1" i="0" u="none">
                <a:solidFill>
                  <a:srgbClr val="FFFF66"/>
                </a:solidFill>
                <a:latin typeface="Arial"/>
                <a:ea typeface="Arial"/>
                <a:cs typeface="Arial"/>
                <a:sym typeface="Arial"/>
              </a:rPr>
              <a:t>Helping the group summarize</a:t>
            </a:r>
            <a:br>
              <a:rPr lang="en-US" sz="2600" b="1" i="0" u="none">
                <a:solidFill>
                  <a:srgbClr val="FFFF66"/>
                </a:solidFill>
                <a:latin typeface="Arial"/>
                <a:ea typeface="Arial"/>
                <a:cs typeface="Arial"/>
                <a:sym typeface="Arial"/>
              </a:rPr>
            </a:br>
            <a:r>
              <a:rPr lang="en-US" sz="2600" b="1" i="0" u="none">
                <a:solidFill>
                  <a:srgbClr val="FFFF66"/>
                </a:solidFill>
                <a:latin typeface="Arial"/>
                <a:ea typeface="Arial"/>
                <a:cs typeface="Arial"/>
                <a:sym typeface="Arial"/>
              </a:rPr>
              <a:t>what’s been said </a:t>
            </a:r>
            <a:endParaRPr/>
          </a:p>
        </p:txBody>
      </p:sp>
      <p:cxnSp>
        <p:nvCxnSpPr>
          <p:cNvPr id="337" name="Google Shape;337;p10"/>
          <p:cNvCxnSpPr/>
          <p:nvPr/>
        </p:nvCxnSpPr>
        <p:spPr>
          <a:xfrm>
            <a:off x="1058862" y="1131887"/>
            <a:ext cx="0" cy="3992562"/>
          </a:xfrm>
          <a:prstGeom prst="straightConnector1">
            <a:avLst/>
          </a:prstGeom>
          <a:noFill/>
          <a:ln w="9525" cap="flat" cmpd="sng">
            <a:solidFill>
              <a:srgbClr val="FF9933"/>
            </a:solidFill>
            <a:prstDash val="solid"/>
            <a:miter lim="800000"/>
            <a:headEnd type="none" w="med" len="med"/>
            <a:tailEnd type="none" w="med" len="med"/>
          </a:ln>
        </p:spPr>
      </p:cxnSp>
      <p:grpSp>
        <p:nvGrpSpPr>
          <p:cNvPr id="338" name="Google Shape;338;p10"/>
          <p:cNvGrpSpPr/>
          <p:nvPr/>
        </p:nvGrpSpPr>
        <p:grpSpPr>
          <a:xfrm flipH="1">
            <a:off x="6589719" y="4145327"/>
            <a:ext cx="2376472" cy="2331308"/>
            <a:chOff x="6357937" y="3724275"/>
            <a:chExt cx="2967038" cy="2755900"/>
          </a:xfrm>
        </p:grpSpPr>
        <p:sp>
          <p:nvSpPr>
            <p:cNvPr id="339" name="Google Shape;339;p10"/>
            <p:cNvSpPr/>
            <p:nvPr/>
          </p:nvSpPr>
          <p:spPr>
            <a:xfrm>
              <a:off x="6399212" y="4635500"/>
              <a:ext cx="1136650" cy="1060450"/>
            </a:xfrm>
            <a:custGeom>
              <a:avLst/>
              <a:gdLst/>
              <a:ahLst/>
              <a:cxnLst/>
              <a:rect l="0" t="0" r="0" b="0"/>
              <a:pathLst>
                <a:path w="2860" h="2672" extrusionOk="0">
                  <a:moveTo>
                    <a:pt x="647" y="2"/>
                  </a:moveTo>
                  <a:lnTo>
                    <a:pt x="592" y="0"/>
                  </a:lnTo>
                  <a:lnTo>
                    <a:pt x="534" y="11"/>
                  </a:lnTo>
                  <a:lnTo>
                    <a:pt x="478" y="33"/>
                  </a:lnTo>
                  <a:lnTo>
                    <a:pt x="458" y="50"/>
                  </a:lnTo>
                  <a:lnTo>
                    <a:pt x="444" y="69"/>
                  </a:lnTo>
                  <a:lnTo>
                    <a:pt x="422" y="125"/>
                  </a:lnTo>
                  <a:lnTo>
                    <a:pt x="397" y="325"/>
                  </a:lnTo>
                  <a:lnTo>
                    <a:pt x="408" y="457"/>
                  </a:lnTo>
                  <a:lnTo>
                    <a:pt x="402" y="522"/>
                  </a:lnTo>
                  <a:lnTo>
                    <a:pt x="391" y="549"/>
                  </a:lnTo>
                  <a:lnTo>
                    <a:pt x="375" y="577"/>
                  </a:lnTo>
                  <a:lnTo>
                    <a:pt x="327" y="627"/>
                  </a:lnTo>
                  <a:lnTo>
                    <a:pt x="297" y="649"/>
                  </a:lnTo>
                  <a:lnTo>
                    <a:pt x="135" y="750"/>
                  </a:lnTo>
                  <a:lnTo>
                    <a:pt x="44" y="775"/>
                  </a:lnTo>
                  <a:lnTo>
                    <a:pt x="0" y="782"/>
                  </a:lnTo>
                  <a:lnTo>
                    <a:pt x="83" y="1074"/>
                  </a:lnTo>
                  <a:lnTo>
                    <a:pt x="1951" y="2672"/>
                  </a:lnTo>
                  <a:lnTo>
                    <a:pt x="2660" y="2414"/>
                  </a:lnTo>
                  <a:lnTo>
                    <a:pt x="2860" y="2148"/>
                  </a:lnTo>
                  <a:lnTo>
                    <a:pt x="2849" y="2126"/>
                  </a:lnTo>
                  <a:lnTo>
                    <a:pt x="2838" y="2114"/>
                  </a:lnTo>
                  <a:lnTo>
                    <a:pt x="2824" y="2103"/>
                  </a:lnTo>
                  <a:lnTo>
                    <a:pt x="2791" y="2087"/>
                  </a:lnTo>
                  <a:lnTo>
                    <a:pt x="2660" y="2040"/>
                  </a:lnTo>
                  <a:lnTo>
                    <a:pt x="2577" y="1998"/>
                  </a:lnTo>
                  <a:lnTo>
                    <a:pt x="2501" y="1940"/>
                  </a:lnTo>
                  <a:lnTo>
                    <a:pt x="2271" y="1729"/>
                  </a:lnTo>
                  <a:lnTo>
                    <a:pt x="2224" y="1676"/>
                  </a:lnTo>
                  <a:lnTo>
                    <a:pt x="2213" y="1662"/>
                  </a:lnTo>
                  <a:lnTo>
                    <a:pt x="1571" y="1129"/>
                  </a:lnTo>
                  <a:lnTo>
                    <a:pt x="1050" y="666"/>
                  </a:lnTo>
                  <a:lnTo>
                    <a:pt x="1019" y="633"/>
                  </a:lnTo>
                  <a:lnTo>
                    <a:pt x="1014" y="618"/>
                  </a:lnTo>
                  <a:lnTo>
                    <a:pt x="1008" y="611"/>
                  </a:lnTo>
                  <a:lnTo>
                    <a:pt x="1006" y="602"/>
                  </a:lnTo>
                  <a:lnTo>
                    <a:pt x="1003" y="594"/>
                  </a:lnTo>
                  <a:lnTo>
                    <a:pt x="995" y="586"/>
                  </a:lnTo>
                  <a:lnTo>
                    <a:pt x="983" y="575"/>
                  </a:lnTo>
                  <a:lnTo>
                    <a:pt x="967" y="564"/>
                  </a:lnTo>
                  <a:lnTo>
                    <a:pt x="833" y="497"/>
                  </a:lnTo>
                  <a:lnTo>
                    <a:pt x="788" y="457"/>
                  </a:lnTo>
                  <a:lnTo>
                    <a:pt x="752" y="403"/>
                  </a:lnTo>
                  <a:lnTo>
                    <a:pt x="741" y="367"/>
                  </a:lnTo>
                  <a:lnTo>
                    <a:pt x="728" y="183"/>
                  </a:lnTo>
                  <a:lnTo>
                    <a:pt x="709" y="69"/>
                  </a:lnTo>
                  <a:lnTo>
                    <a:pt x="703" y="50"/>
                  </a:lnTo>
                  <a:lnTo>
                    <a:pt x="694" y="31"/>
                  </a:lnTo>
                  <a:lnTo>
                    <a:pt x="667" y="9"/>
                  </a:lnTo>
                  <a:lnTo>
                    <a:pt x="647" y="2"/>
                  </a:lnTo>
                  <a:close/>
                </a:path>
              </a:pathLst>
            </a:custGeom>
            <a:solidFill>
              <a:srgbClr val="8200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40" name="Google Shape;340;p10"/>
            <p:cNvSpPr/>
            <p:nvPr/>
          </p:nvSpPr>
          <p:spPr>
            <a:xfrm>
              <a:off x="6557962" y="4940300"/>
              <a:ext cx="660400" cy="708025"/>
            </a:xfrm>
            <a:custGeom>
              <a:avLst/>
              <a:gdLst/>
              <a:ahLst/>
              <a:cxnLst/>
              <a:rect l="0" t="0" r="0" b="0"/>
              <a:pathLst>
                <a:path w="1666" h="1785" extrusionOk="0">
                  <a:moveTo>
                    <a:pt x="209" y="237"/>
                  </a:moveTo>
                  <a:lnTo>
                    <a:pt x="144" y="292"/>
                  </a:lnTo>
                  <a:lnTo>
                    <a:pt x="25" y="455"/>
                  </a:lnTo>
                  <a:lnTo>
                    <a:pt x="9" y="495"/>
                  </a:lnTo>
                  <a:lnTo>
                    <a:pt x="0" y="533"/>
                  </a:lnTo>
                  <a:lnTo>
                    <a:pt x="0" y="556"/>
                  </a:lnTo>
                  <a:lnTo>
                    <a:pt x="9" y="600"/>
                  </a:lnTo>
                  <a:lnTo>
                    <a:pt x="20" y="622"/>
                  </a:lnTo>
                  <a:lnTo>
                    <a:pt x="50" y="670"/>
                  </a:lnTo>
                  <a:lnTo>
                    <a:pt x="144" y="769"/>
                  </a:lnTo>
                  <a:lnTo>
                    <a:pt x="495" y="1071"/>
                  </a:lnTo>
                  <a:lnTo>
                    <a:pt x="1004" y="1604"/>
                  </a:lnTo>
                  <a:lnTo>
                    <a:pt x="1176" y="1743"/>
                  </a:lnTo>
                  <a:lnTo>
                    <a:pt x="1212" y="1763"/>
                  </a:lnTo>
                  <a:lnTo>
                    <a:pt x="1246" y="1776"/>
                  </a:lnTo>
                  <a:lnTo>
                    <a:pt x="1279" y="1783"/>
                  </a:lnTo>
                  <a:lnTo>
                    <a:pt x="1313" y="1785"/>
                  </a:lnTo>
                  <a:lnTo>
                    <a:pt x="1343" y="1783"/>
                  </a:lnTo>
                  <a:lnTo>
                    <a:pt x="1401" y="1763"/>
                  </a:lnTo>
                  <a:lnTo>
                    <a:pt x="1457" y="1732"/>
                  </a:lnTo>
                  <a:lnTo>
                    <a:pt x="1504" y="1696"/>
                  </a:lnTo>
                  <a:lnTo>
                    <a:pt x="1605" y="1597"/>
                  </a:lnTo>
                  <a:lnTo>
                    <a:pt x="1612" y="1585"/>
                  </a:lnTo>
                  <a:lnTo>
                    <a:pt x="1619" y="1577"/>
                  </a:lnTo>
                  <a:lnTo>
                    <a:pt x="1621" y="1566"/>
                  </a:lnTo>
                  <a:lnTo>
                    <a:pt x="1619" y="1555"/>
                  </a:lnTo>
                  <a:lnTo>
                    <a:pt x="1612" y="1535"/>
                  </a:lnTo>
                  <a:lnTo>
                    <a:pt x="1599" y="1516"/>
                  </a:lnTo>
                  <a:lnTo>
                    <a:pt x="1582" y="1496"/>
                  </a:lnTo>
                  <a:lnTo>
                    <a:pt x="1552" y="1452"/>
                  </a:lnTo>
                  <a:lnTo>
                    <a:pt x="1546" y="1429"/>
                  </a:lnTo>
                  <a:lnTo>
                    <a:pt x="1549" y="1315"/>
                  </a:lnTo>
                  <a:lnTo>
                    <a:pt x="1558" y="1255"/>
                  </a:lnTo>
                  <a:lnTo>
                    <a:pt x="1571" y="1205"/>
                  </a:lnTo>
                  <a:lnTo>
                    <a:pt x="1582" y="1185"/>
                  </a:lnTo>
                  <a:lnTo>
                    <a:pt x="1596" y="1169"/>
                  </a:lnTo>
                  <a:lnTo>
                    <a:pt x="1635" y="1138"/>
                  </a:lnTo>
                  <a:lnTo>
                    <a:pt x="1663" y="1108"/>
                  </a:lnTo>
                  <a:lnTo>
                    <a:pt x="1666" y="1091"/>
                  </a:lnTo>
                  <a:lnTo>
                    <a:pt x="1666" y="1082"/>
                  </a:lnTo>
                  <a:lnTo>
                    <a:pt x="1663" y="1071"/>
                  </a:lnTo>
                  <a:lnTo>
                    <a:pt x="1657" y="1060"/>
                  </a:lnTo>
                  <a:lnTo>
                    <a:pt x="1624" y="1022"/>
                  </a:lnTo>
                  <a:lnTo>
                    <a:pt x="1421" y="856"/>
                  </a:lnTo>
                  <a:lnTo>
                    <a:pt x="1307" y="717"/>
                  </a:lnTo>
                  <a:lnTo>
                    <a:pt x="1262" y="681"/>
                  </a:lnTo>
                  <a:lnTo>
                    <a:pt x="1237" y="672"/>
                  </a:lnTo>
                  <a:lnTo>
                    <a:pt x="1224" y="672"/>
                  </a:lnTo>
                  <a:lnTo>
                    <a:pt x="1210" y="675"/>
                  </a:lnTo>
                  <a:lnTo>
                    <a:pt x="1195" y="681"/>
                  </a:lnTo>
                  <a:lnTo>
                    <a:pt x="1181" y="688"/>
                  </a:lnTo>
                  <a:lnTo>
                    <a:pt x="1093" y="758"/>
                  </a:lnTo>
                  <a:lnTo>
                    <a:pt x="1048" y="786"/>
                  </a:lnTo>
                  <a:lnTo>
                    <a:pt x="1035" y="789"/>
                  </a:lnTo>
                  <a:lnTo>
                    <a:pt x="1017" y="791"/>
                  </a:lnTo>
                  <a:lnTo>
                    <a:pt x="1004" y="789"/>
                  </a:lnTo>
                  <a:lnTo>
                    <a:pt x="990" y="784"/>
                  </a:lnTo>
                  <a:lnTo>
                    <a:pt x="973" y="775"/>
                  </a:lnTo>
                  <a:lnTo>
                    <a:pt x="943" y="750"/>
                  </a:lnTo>
                  <a:lnTo>
                    <a:pt x="876" y="681"/>
                  </a:lnTo>
                  <a:lnTo>
                    <a:pt x="726" y="475"/>
                  </a:lnTo>
                  <a:lnTo>
                    <a:pt x="626" y="233"/>
                  </a:lnTo>
                  <a:lnTo>
                    <a:pt x="600" y="139"/>
                  </a:lnTo>
                  <a:lnTo>
                    <a:pt x="570" y="56"/>
                  </a:lnTo>
                  <a:lnTo>
                    <a:pt x="553" y="25"/>
                  </a:lnTo>
                  <a:lnTo>
                    <a:pt x="545" y="14"/>
                  </a:lnTo>
                  <a:lnTo>
                    <a:pt x="537" y="7"/>
                  </a:lnTo>
                  <a:lnTo>
                    <a:pt x="528" y="0"/>
                  </a:lnTo>
                  <a:lnTo>
                    <a:pt x="519" y="0"/>
                  </a:lnTo>
                  <a:lnTo>
                    <a:pt x="501" y="4"/>
                  </a:lnTo>
                  <a:lnTo>
                    <a:pt x="483" y="14"/>
                  </a:lnTo>
                  <a:lnTo>
                    <a:pt x="404" y="101"/>
                  </a:lnTo>
                  <a:lnTo>
                    <a:pt x="209" y="237"/>
                  </a:lnTo>
                  <a:close/>
                </a:path>
              </a:pathLst>
            </a:custGeom>
            <a:solidFill>
              <a:srgbClr val="B2B2B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41" name="Google Shape;341;p10"/>
            <p:cNvSpPr/>
            <p:nvPr/>
          </p:nvSpPr>
          <p:spPr>
            <a:xfrm>
              <a:off x="6357937" y="4938712"/>
              <a:ext cx="1214437" cy="1020762"/>
            </a:xfrm>
            <a:custGeom>
              <a:avLst/>
              <a:gdLst/>
              <a:ahLst/>
              <a:cxnLst/>
              <a:rect l="0" t="0" r="0" b="0"/>
              <a:pathLst>
                <a:path w="3056" h="2572" extrusionOk="0">
                  <a:moveTo>
                    <a:pt x="153" y="16"/>
                  </a:moveTo>
                  <a:lnTo>
                    <a:pt x="122" y="2"/>
                  </a:lnTo>
                  <a:lnTo>
                    <a:pt x="111" y="0"/>
                  </a:lnTo>
                  <a:lnTo>
                    <a:pt x="101" y="2"/>
                  </a:lnTo>
                  <a:lnTo>
                    <a:pt x="84" y="11"/>
                  </a:lnTo>
                  <a:lnTo>
                    <a:pt x="56" y="42"/>
                  </a:lnTo>
                  <a:lnTo>
                    <a:pt x="34" y="97"/>
                  </a:lnTo>
                  <a:lnTo>
                    <a:pt x="28" y="141"/>
                  </a:lnTo>
                  <a:lnTo>
                    <a:pt x="36" y="457"/>
                  </a:lnTo>
                  <a:lnTo>
                    <a:pt x="34" y="466"/>
                  </a:lnTo>
                  <a:lnTo>
                    <a:pt x="34" y="472"/>
                  </a:lnTo>
                  <a:lnTo>
                    <a:pt x="31" y="480"/>
                  </a:lnTo>
                  <a:lnTo>
                    <a:pt x="31" y="488"/>
                  </a:lnTo>
                  <a:lnTo>
                    <a:pt x="28" y="499"/>
                  </a:lnTo>
                  <a:lnTo>
                    <a:pt x="28" y="516"/>
                  </a:lnTo>
                  <a:lnTo>
                    <a:pt x="23" y="569"/>
                  </a:lnTo>
                  <a:lnTo>
                    <a:pt x="0" y="702"/>
                  </a:lnTo>
                  <a:lnTo>
                    <a:pt x="0" y="732"/>
                  </a:lnTo>
                  <a:lnTo>
                    <a:pt x="9" y="780"/>
                  </a:lnTo>
                  <a:lnTo>
                    <a:pt x="17" y="797"/>
                  </a:lnTo>
                  <a:lnTo>
                    <a:pt x="36" y="824"/>
                  </a:lnTo>
                  <a:lnTo>
                    <a:pt x="50" y="840"/>
                  </a:lnTo>
                  <a:lnTo>
                    <a:pt x="70" y="855"/>
                  </a:lnTo>
                  <a:lnTo>
                    <a:pt x="704" y="1485"/>
                  </a:lnTo>
                  <a:lnTo>
                    <a:pt x="1087" y="1807"/>
                  </a:lnTo>
                  <a:lnTo>
                    <a:pt x="1494" y="2134"/>
                  </a:lnTo>
                  <a:lnTo>
                    <a:pt x="1919" y="2495"/>
                  </a:lnTo>
                  <a:lnTo>
                    <a:pt x="1992" y="2542"/>
                  </a:lnTo>
                  <a:lnTo>
                    <a:pt x="2047" y="2564"/>
                  </a:lnTo>
                  <a:lnTo>
                    <a:pt x="2080" y="2572"/>
                  </a:lnTo>
                  <a:lnTo>
                    <a:pt x="2108" y="2572"/>
                  </a:lnTo>
                  <a:lnTo>
                    <a:pt x="2136" y="2564"/>
                  </a:lnTo>
                  <a:lnTo>
                    <a:pt x="2194" y="2536"/>
                  </a:lnTo>
                  <a:lnTo>
                    <a:pt x="2270" y="2484"/>
                  </a:lnTo>
                  <a:lnTo>
                    <a:pt x="2297" y="2461"/>
                  </a:lnTo>
                  <a:lnTo>
                    <a:pt x="2405" y="2397"/>
                  </a:lnTo>
                  <a:lnTo>
                    <a:pt x="2957" y="2159"/>
                  </a:lnTo>
                  <a:lnTo>
                    <a:pt x="3023" y="2114"/>
                  </a:lnTo>
                  <a:lnTo>
                    <a:pt x="3043" y="2095"/>
                  </a:lnTo>
                  <a:lnTo>
                    <a:pt x="3054" y="2078"/>
                  </a:lnTo>
                  <a:lnTo>
                    <a:pt x="3054" y="2067"/>
                  </a:lnTo>
                  <a:lnTo>
                    <a:pt x="3056" y="2056"/>
                  </a:lnTo>
                  <a:lnTo>
                    <a:pt x="3049" y="1781"/>
                  </a:lnTo>
                  <a:lnTo>
                    <a:pt x="3006" y="1387"/>
                  </a:lnTo>
                  <a:lnTo>
                    <a:pt x="2998" y="1366"/>
                  </a:lnTo>
                  <a:lnTo>
                    <a:pt x="2989" y="1351"/>
                  </a:lnTo>
                  <a:lnTo>
                    <a:pt x="2978" y="1343"/>
                  </a:lnTo>
                  <a:lnTo>
                    <a:pt x="2964" y="1343"/>
                  </a:lnTo>
                  <a:lnTo>
                    <a:pt x="2953" y="1346"/>
                  </a:lnTo>
                  <a:lnTo>
                    <a:pt x="2939" y="1348"/>
                  </a:lnTo>
                  <a:lnTo>
                    <a:pt x="2490" y="1537"/>
                  </a:lnTo>
                  <a:lnTo>
                    <a:pt x="2295" y="1606"/>
                  </a:lnTo>
                  <a:lnTo>
                    <a:pt x="2247" y="1615"/>
                  </a:lnTo>
                  <a:lnTo>
                    <a:pt x="2169" y="1615"/>
                  </a:lnTo>
                  <a:lnTo>
                    <a:pt x="2136" y="1606"/>
                  </a:lnTo>
                  <a:lnTo>
                    <a:pt x="2077" y="1581"/>
                  </a:lnTo>
                  <a:lnTo>
                    <a:pt x="2061" y="1570"/>
                  </a:lnTo>
                  <a:lnTo>
                    <a:pt x="1952" y="1485"/>
                  </a:lnTo>
                  <a:lnTo>
                    <a:pt x="1299" y="990"/>
                  </a:lnTo>
                  <a:lnTo>
                    <a:pt x="723" y="527"/>
                  </a:lnTo>
                  <a:lnTo>
                    <a:pt x="353" y="208"/>
                  </a:lnTo>
                  <a:lnTo>
                    <a:pt x="189" y="44"/>
                  </a:lnTo>
                  <a:lnTo>
                    <a:pt x="153" y="16"/>
                  </a:lnTo>
                  <a:close/>
                </a:path>
              </a:pathLst>
            </a:custGeom>
            <a:solidFill>
              <a:srgbClr val="962E2E"/>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42" name="Google Shape;342;p10"/>
            <p:cNvSpPr/>
            <p:nvPr/>
          </p:nvSpPr>
          <p:spPr>
            <a:xfrm>
              <a:off x="6389687" y="4989512"/>
              <a:ext cx="784225" cy="928687"/>
            </a:xfrm>
            <a:custGeom>
              <a:avLst/>
              <a:gdLst/>
              <a:ahLst/>
              <a:cxnLst/>
              <a:rect l="0" t="0" r="0" b="0"/>
              <a:pathLst>
                <a:path w="1976" h="2342" extrusionOk="0">
                  <a:moveTo>
                    <a:pt x="18" y="30"/>
                  </a:moveTo>
                  <a:lnTo>
                    <a:pt x="13" y="58"/>
                  </a:lnTo>
                  <a:lnTo>
                    <a:pt x="13" y="344"/>
                  </a:lnTo>
                  <a:lnTo>
                    <a:pt x="0" y="496"/>
                  </a:lnTo>
                  <a:lnTo>
                    <a:pt x="5" y="588"/>
                  </a:lnTo>
                  <a:lnTo>
                    <a:pt x="13" y="613"/>
                  </a:lnTo>
                  <a:lnTo>
                    <a:pt x="30" y="652"/>
                  </a:lnTo>
                  <a:lnTo>
                    <a:pt x="32" y="663"/>
                  </a:lnTo>
                  <a:lnTo>
                    <a:pt x="41" y="682"/>
                  </a:lnTo>
                  <a:lnTo>
                    <a:pt x="61" y="710"/>
                  </a:lnTo>
                  <a:lnTo>
                    <a:pt x="164" y="824"/>
                  </a:lnTo>
                  <a:lnTo>
                    <a:pt x="661" y="1298"/>
                  </a:lnTo>
                  <a:lnTo>
                    <a:pt x="1176" y="1742"/>
                  </a:lnTo>
                  <a:lnTo>
                    <a:pt x="1662" y="2125"/>
                  </a:lnTo>
                  <a:lnTo>
                    <a:pt x="1834" y="2275"/>
                  </a:lnTo>
                  <a:lnTo>
                    <a:pt x="1899" y="2322"/>
                  </a:lnTo>
                  <a:lnTo>
                    <a:pt x="1910" y="2333"/>
                  </a:lnTo>
                  <a:lnTo>
                    <a:pt x="1926" y="2342"/>
                  </a:lnTo>
                  <a:lnTo>
                    <a:pt x="1931" y="2338"/>
                  </a:lnTo>
                  <a:lnTo>
                    <a:pt x="1937" y="2336"/>
                  </a:lnTo>
                  <a:lnTo>
                    <a:pt x="1943" y="2327"/>
                  </a:lnTo>
                  <a:lnTo>
                    <a:pt x="1949" y="2300"/>
                  </a:lnTo>
                  <a:lnTo>
                    <a:pt x="1949" y="2258"/>
                  </a:lnTo>
                  <a:lnTo>
                    <a:pt x="1943" y="2200"/>
                  </a:lnTo>
                  <a:lnTo>
                    <a:pt x="1962" y="1740"/>
                  </a:lnTo>
                  <a:lnTo>
                    <a:pt x="1965" y="1715"/>
                  </a:lnTo>
                  <a:lnTo>
                    <a:pt x="1976" y="1679"/>
                  </a:lnTo>
                  <a:lnTo>
                    <a:pt x="1976" y="1645"/>
                  </a:lnTo>
                  <a:lnTo>
                    <a:pt x="1971" y="1626"/>
                  </a:lnTo>
                  <a:lnTo>
                    <a:pt x="1960" y="1603"/>
                  </a:lnTo>
                  <a:lnTo>
                    <a:pt x="1926" y="1556"/>
                  </a:lnTo>
                  <a:lnTo>
                    <a:pt x="1773" y="1417"/>
                  </a:lnTo>
                  <a:lnTo>
                    <a:pt x="617" y="490"/>
                  </a:lnTo>
                  <a:lnTo>
                    <a:pt x="85" y="19"/>
                  </a:lnTo>
                  <a:lnTo>
                    <a:pt x="69" y="8"/>
                  </a:lnTo>
                  <a:lnTo>
                    <a:pt x="54" y="2"/>
                  </a:lnTo>
                  <a:lnTo>
                    <a:pt x="43" y="0"/>
                  </a:lnTo>
                  <a:lnTo>
                    <a:pt x="32" y="6"/>
                  </a:lnTo>
                  <a:lnTo>
                    <a:pt x="25" y="13"/>
                  </a:lnTo>
                  <a:lnTo>
                    <a:pt x="18" y="30"/>
                  </a:lnTo>
                  <a:close/>
                </a:path>
              </a:pathLst>
            </a:custGeom>
            <a:solidFill>
              <a:srgbClr val="CE606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43" name="Google Shape;343;p10"/>
            <p:cNvSpPr/>
            <p:nvPr/>
          </p:nvSpPr>
          <p:spPr>
            <a:xfrm>
              <a:off x="7216775" y="5516562"/>
              <a:ext cx="323850" cy="392112"/>
            </a:xfrm>
            <a:custGeom>
              <a:avLst/>
              <a:gdLst/>
              <a:ahLst/>
              <a:cxnLst/>
              <a:rect l="0" t="0" r="0" b="0"/>
              <a:pathLst>
                <a:path w="814" h="988" extrusionOk="0">
                  <a:moveTo>
                    <a:pt x="793" y="0"/>
                  </a:moveTo>
                  <a:lnTo>
                    <a:pt x="773" y="0"/>
                  </a:lnTo>
                  <a:lnTo>
                    <a:pt x="759" y="2"/>
                  </a:lnTo>
                  <a:lnTo>
                    <a:pt x="739" y="8"/>
                  </a:lnTo>
                  <a:lnTo>
                    <a:pt x="91" y="272"/>
                  </a:lnTo>
                  <a:lnTo>
                    <a:pt x="50" y="282"/>
                  </a:lnTo>
                  <a:lnTo>
                    <a:pt x="41" y="286"/>
                  </a:lnTo>
                  <a:lnTo>
                    <a:pt x="30" y="297"/>
                  </a:lnTo>
                  <a:lnTo>
                    <a:pt x="14" y="347"/>
                  </a:lnTo>
                  <a:lnTo>
                    <a:pt x="0" y="447"/>
                  </a:lnTo>
                  <a:lnTo>
                    <a:pt x="0" y="546"/>
                  </a:lnTo>
                  <a:lnTo>
                    <a:pt x="28" y="896"/>
                  </a:lnTo>
                  <a:lnTo>
                    <a:pt x="25" y="918"/>
                  </a:lnTo>
                  <a:lnTo>
                    <a:pt x="25" y="969"/>
                  </a:lnTo>
                  <a:lnTo>
                    <a:pt x="28" y="979"/>
                  </a:lnTo>
                  <a:lnTo>
                    <a:pt x="33" y="985"/>
                  </a:lnTo>
                  <a:lnTo>
                    <a:pt x="39" y="988"/>
                  </a:lnTo>
                  <a:lnTo>
                    <a:pt x="47" y="985"/>
                  </a:lnTo>
                  <a:lnTo>
                    <a:pt x="55" y="979"/>
                  </a:lnTo>
                  <a:lnTo>
                    <a:pt x="64" y="969"/>
                  </a:lnTo>
                  <a:lnTo>
                    <a:pt x="106" y="929"/>
                  </a:lnTo>
                  <a:lnTo>
                    <a:pt x="445" y="772"/>
                  </a:lnTo>
                  <a:lnTo>
                    <a:pt x="676" y="644"/>
                  </a:lnTo>
                  <a:lnTo>
                    <a:pt x="762" y="600"/>
                  </a:lnTo>
                  <a:lnTo>
                    <a:pt x="778" y="588"/>
                  </a:lnTo>
                  <a:lnTo>
                    <a:pt x="800" y="564"/>
                  </a:lnTo>
                  <a:lnTo>
                    <a:pt x="809" y="544"/>
                  </a:lnTo>
                  <a:lnTo>
                    <a:pt x="814" y="519"/>
                  </a:lnTo>
                  <a:lnTo>
                    <a:pt x="793" y="286"/>
                  </a:lnTo>
                  <a:lnTo>
                    <a:pt x="800" y="28"/>
                  </a:lnTo>
                  <a:lnTo>
                    <a:pt x="798" y="17"/>
                  </a:lnTo>
                  <a:lnTo>
                    <a:pt x="798" y="8"/>
                  </a:lnTo>
                  <a:lnTo>
                    <a:pt x="795" y="2"/>
                  </a:lnTo>
                  <a:lnTo>
                    <a:pt x="793" y="0"/>
                  </a:lnTo>
                  <a:close/>
                </a:path>
              </a:pathLst>
            </a:custGeom>
            <a:solidFill>
              <a:srgbClr val="CE606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44" name="Google Shape;344;p10"/>
            <p:cNvSpPr/>
            <p:nvPr/>
          </p:nvSpPr>
          <p:spPr>
            <a:xfrm>
              <a:off x="6611937" y="4681537"/>
              <a:ext cx="754062" cy="628650"/>
            </a:xfrm>
            <a:custGeom>
              <a:avLst/>
              <a:gdLst/>
              <a:ahLst/>
              <a:cxnLst/>
              <a:rect l="0" t="0" r="0" b="0"/>
              <a:pathLst>
                <a:path w="1899" h="1586" extrusionOk="0">
                  <a:moveTo>
                    <a:pt x="1048" y="697"/>
                  </a:moveTo>
                  <a:lnTo>
                    <a:pt x="873" y="542"/>
                  </a:lnTo>
                  <a:lnTo>
                    <a:pt x="377" y="192"/>
                  </a:lnTo>
                  <a:lnTo>
                    <a:pt x="216" y="67"/>
                  </a:lnTo>
                  <a:lnTo>
                    <a:pt x="194" y="54"/>
                  </a:lnTo>
                  <a:lnTo>
                    <a:pt x="144" y="18"/>
                  </a:lnTo>
                  <a:lnTo>
                    <a:pt x="90" y="0"/>
                  </a:lnTo>
                  <a:lnTo>
                    <a:pt x="77" y="3"/>
                  </a:lnTo>
                  <a:lnTo>
                    <a:pt x="63" y="9"/>
                  </a:lnTo>
                  <a:lnTo>
                    <a:pt x="47" y="18"/>
                  </a:lnTo>
                  <a:lnTo>
                    <a:pt x="18" y="40"/>
                  </a:lnTo>
                  <a:lnTo>
                    <a:pt x="11" y="54"/>
                  </a:lnTo>
                  <a:lnTo>
                    <a:pt x="2" y="65"/>
                  </a:lnTo>
                  <a:lnTo>
                    <a:pt x="0" y="76"/>
                  </a:lnTo>
                  <a:lnTo>
                    <a:pt x="0" y="95"/>
                  </a:lnTo>
                  <a:lnTo>
                    <a:pt x="2" y="106"/>
                  </a:lnTo>
                  <a:lnTo>
                    <a:pt x="7" y="117"/>
                  </a:lnTo>
                  <a:lnTo>
                    <a:pt x="27" y="142"/>
                  </a:lnTo>
                  <a:lnTo>
                    <a:pt x="66" y="175"/>
                  </a:lnTo>
                  <a:lnTo>
                    <a:pt x="346" y="361"/>
                  </a:lnTo>
                  <a:lnTo>
                    <a:pt x="1201" y="1047"/>
                  </a:lnTo>
                  <a:lnTo>
                    <a:pt x="1434" y="1257"/>
                  </a:lnTo>
                  <a:lnTo>
                    <a:pt x="1720" y="1555"/>
                  </a:lnTo>
                  <a:lnTo>
                    <a:pt x="1751" y="1574"/>
                  </a:lnTo>
                  <a:lnTo>
                    <a:pt x="1779" y="1586"/>
                  </a:lnTo>
                  <a:lnTo>
                    <a:pt x="1801" y="1586"/>
                  </a:lnTo>
                  <a:lnTo>
                    <a:pt x="1823" y="1577"/>
                  </a:lnTo>
                  <a:lnTo>
                    <a:pt x="1839" y="1566"/>
                  </a:lnTo>
                  <a:lnTo>
                    <a:pt x="1857" y="1549"/>
                  </a:lnTo>
                  <a:lnTo>
                    <a:pt x="1868" y="1532"/>
                  </a:lnTo>
                  <a:lnTo>
                    <a:pt x="1879" y="1519"/>
                  </a:lnTo>
                  <a:lnTo>
                    <a:pt x="1884" y="1508"/>
                  </a:lnTo>
                  <a:lnTo>
                    <a:pt x="1890" y="1501"/>
                  </a:lnTo>
                  <a:lnTo>
                    <a:pt x="1895" y="1499"/>
                  </a:lnTo>
                  <a:lnTo>
                    <a:pt x="1899" y="1496"/>
                  </a:lnTo>
                  <a:lnTo>
                    <a:pt x="1899" y="1490"/>
                  </a:lnTo>
                  <a:lnTo>
                    <a:pt x="1818" y="1416"/>
                  </a:lnTo>
                  <a:lnTo>
                    <a:pt x="1796" y="1400"/>
                  </a:lnTo>
                  <a:lnTo>
                    <a:pt x="1434" y="1086"/>
                  </a:lnTo>
                  <a:lnTo>
                    <a:pt x="1048" y="697"/>
                  </a:lnTo>
                  <a:close/>
                </a:path>
              </a:pathLst>
            </a:custGeom>
            <a:solidFill>
              <a:srgbClr val="DC8C8C"/>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45" name="Google Shape;345;p10"/>
            <p:cNvSpPr/>
            <p:nvPr/>
          </p:nvSpPr>
          <p:spPr>
            <a:xfrm>
              <a:off x="7188200" y="5211762"/>
              <a:ext cx="357187" cy="401637"/>
            </a:xfrm>
            <a:custGeom>
              <a:avLst/>
              <a:gdLst/>
              <a:ahLst/>
              <a:cxnLst/>
              <a:rect l="0" t="0" r="0" b="0"/>
              <a:pathLst>
                <a:path w="900" h="1010" extrusionOk="0">
                  <a:moveTo>
                    <a:pt x="900" y="696"/>
                  </a:moveTo>
                  <a:lnTo>
                    <a:pt x="900" y="685"/>
                  </a:lnTo>
                  <a:lnTo>
                    <a:pt x="898" y="678"/>
                  </a:lnTo>
                  <a:lnTo>
                    <a:pt x="886" y="655"/>
                  </a:lnTo>
                  <a:lnTo>
                    <a:pt x="868" y="461"/>
                  </a:lnTo>
                  <a:lnTo>
                    <a:pt x="859" y="422"/>
                  </a:lnTo>
                  <a:lnTo>
                    <a:pt x="848" y="391"/>
                  </a:lnTo>
                  <a:lnTo>
                    <a:pt x="834" y="369"/>
                  </a:lnTo>
                  <a:lnTo>
                    <a:pt x="814" y="355"/>
                  </a:lnTo>
                  <a:lnTo>
                    <a:pt x="790" y="349"/>
                  </a:lnTo>
                  <a:lnTo>
                    <a:pt x="762" y="347"/>
                  </a:lnTo>
                  <a:lnTo>
                    <a:pt x="648" y="353"/>
                  </a:lnTo>
                  <a:lnTo>
                    <a:pt x="626" y="344"/>
                  </a:lnTo>
                  <a:lnTo>
                    <a:pt x="608" y="333"/>
                  </a:lnTo>
                  <a:lnTo>
                    <a:pt x="597" y="319"/>
                  </a:lnTo>
                  <a:lnTo>
                    <a:pt x="539" y="181"/>
                  </a:lnTo>
                  <a:lnTo>
                    <a:pt x="498" y="75"/>
                  </a:lnTo>
                  <a:lnTo>
                    <a:pt x="473" y="33"/>
                  </a:lnTo>
                  <a:lnTo>
                    <a:pt x="459" y="20"/>
                  </a:lnTo>
                  <a:lnTo>
                    <a:pt x="442" y="11"/>
                  </a:lnTo>
                  <a:lnTo>
                    <a:pt x="403" y="0"/>
                  </a:lnTo>
                  <a:lnTo>
                    <a:pt x="361" y="2"/>
                  </a:lnTo>
                  <a:lnTo>
                    <a:pt x="341" y="11"/>
                  </a:lnTo>
                  <a:lnTo>
                    <a:pt x="325" y="22"/>
                  </a:lnTo>
                  <a:lnTo>
                    <a:pt x="309" y="36"/>
                  </a:lnTo>
                  <a:lnTo>
                    <a:pt x="294" y="56"/>
                  </a:lnTo>
                  <a:lnTo>
                    <a:pt x="273" y="114"/>
                  </a:lnTo>
                  <a:lnTo>
                    <a:pt x="233" y="286"/>
                  </a:lnTo>
                  <a:lnTo>
                    <a:pt x="231" y="338"/>
                  </a:lnTo>
                  <a:lnTo>
                    <a:pt x="239" y="391"/>
                  </a:lnTo>
                  <a:lnTo>
                    <a:pt x="236" y="466"/>
                  </a:lnTo>
                  <a:lnTo>
                    <a:pt x="208" y="522"/>
                  </a:lnTo>
                  <a:lnTo>
                    <a:pt x="33" y="705"/>
                  </a:lnTo>
                  <a:lnTo>
                    <a:pt x="17" y="736"/>
                  </a:lnTo>
                  <a:lnTo>
                    <a:pt x="8" y="766"/>
                  </a:lnTo>
                  <a:lnTo>
                    <a:pt x="0" y="830"/>
                  </a:lnTo>
                  <a:lnTo>
                    <a:pt x="17" y="960"/>
                  </a:lnTo>
                  <a:lnTo>
                    <a:pt x="17" y="974"/>
                  </a:lnTo>
                  <a:lnTo>
                    <a:pt x="11" y="996"/>
                  </a:lnTo>
                  <a:lnTo>
                    <a:pt x="11" y="1007"/>
                  </a:lnTo>
                  <a:lnTo>
                    <a:pt x="13" y="1010"/>
                  </a:lnTo>
                  <a:lnTo>
                    <a:pt x="33" y="1010"/>
                  </a:lnTo>
                  <a:lnTo>
                    <a:pt x="213" y="963"/>
                  </a:lnTo>
                  <a:lnTo>
                    <a:pt x="832" y="736"/>
                  </a:lnTo>
                  <a:lnTo>
                    <a:pt x="870" y="719"/>
                  </a:lnTo>
                  <a:lnTo>
                    <a:pt x="884" y="710"/>
                  </a:lnTo>
                  <a:lnTo>
                    <a:pt x="895" y="702"/>
                  </a:lnTo>
                  <a:lnTo>
                    <a:pt x="900" y="696"/>
                  </a:lnTo>
                  <a:close/>
                </a:path>
              </a:pathLst>
            </a:custGeom>
            <a:solidFill>
              <a:srgbClr val="962E2E"/>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46" name="Google Shape;346;p10"/>
            <p:cNvSpPr/>
            <p:nvPr/>
          </p:nvSpPr>
          <p:spPr>
            <a:xfrm>
              <a:off x="7789862" y="4419600"/>
              <a:ext cx="671512" cy="1101725"/>
            </a:xfrm>
            <a:custGeom>
              <a:avLst/>
              <a:gdLst/>
              <a:ahLst/>
              <a:cxnLst/>
              <a:rect l="0" t="0" r="0" b="0"/>
              <a:pathLst>
                <a:path w="1694" h="2777" extrusionOk="0">
                  <a:moveTo>
                    <a:pt x="1666" y="1352"/>
                  </a:moveTo>
                  <a:lnTo>
                    <a:pt x="1630" y="1188"/>
                  </a:lnTo>
                  <a:lnTo>
                    <a:pt x="1544" y="944"/>
                  </a:lnTo>
                  <a:lnTo>
                    <a:pt x="1246" y="383"/>
                  </a:lnTo>
                  <a:lnTo>
                    <a:pt x="1118" y="214"/>
                  </a:lnTo>
                  <a:lnTo>
                    <a:pt x="1048" y="147"/>
                  </a:lnTo>
                  <a:lnTo>
                    <a:pt x="974" y="94"/>
                  </a:lnTo>
                  <a:lnTo>
                    <a:pt x="846" y="39"/>
                  </a:lnTo>
                  <a:lnTo>
                    <a:pt x="671" y="3"/>
                  </a:lnTo>
                  <a:lnTo>
                    <a:pt x="629" y="0"/>
                  </a:lnTo>
                  <a:lnTo>
                    <a:pt x="453" y="11"/>
                  </a:lnTo>
                  <a:lnTo>
                    <a:pt x="317" y="44"/>
                  </a:lnTo>
                  <a:lnTo>
                    <a:pt x="292" y="56"/>
                  </a:lnTo>
                  <a:lnTo>
                    <a:pt x="220" y="111"/>
                  </a:lnTo>
                  <a:lnTo>
                    <a:pt x="150" y="183"/>
                  </a:lnTo>
                  <a:lnTo>
                    <a:pt x="119" y="228"/>
                  </a:lnTo>
                  <a:lnTo>
                    <a:pt x="70" y="336"/>
                  </a:lnTo>
                  <a:lnTo>
                    <a:pt x="42" y="461"/>
                  </a:lnTo>
                  <a:lnTo>
                    <a:pt x="40" y="564"/>
                  </a:lnTo>
                  <a:lnTo>
                    <a:pt x="53" y="627"/>
                  </a:lnTo>
                  <a:lnTo>
                    <a:pt x="101" y="725"/>
                  </a:lnTo>
                  <a:lnTo>
                    <a:pt x="195" y="866"/>
                  </a:lnTo>
                  <a:lnTo>
                    <a:pt x="281" y="954"/>
                  </a:lnTo>
                  <a:lnTo>
                    <a:pt x="294" y="972"/>
                  </a:lnTo>
                  <a:lnTo>
                    <a:pt x="303" y="994"/>
                  </a:lnTo>
                  <a:lnTo>
                    <a:pt x="312" y="1046"/>
                  </a:lnTo>
                  <a:lnTo>
                    <a:pt x="306" y="1162"/>
                  </a:lnTo>
                  <a:lnTo>
                    <a:pt x="287" y="1243"/>
                  </a:lnTo>
                  <a:lnTo>
                    <a:pt x="278" y="1263"/>
                  </a:lnTo>
                  <a:lnTo>
                    <a:pt x="58" y="1635"/>
                  </a:lnTo>
                  <a:lnTo>
                    <a:pt x="28" y="1726"/>
                  </a:lnTo>
                  <a:lnTo>
                    <a:pt x="17" y="1773"/>
                  </a:lnTo>
                  <a:lnTo>
                    <a:pt x="0" y="1934"/>
                  </a:lnTo>
                  <a:lnTo>
                    <a:pt x="9" y="2103"/>
                  </a:lnTo>
                  <a:lnTo>
                    <a:pt x="36" y="2217"/>
                  </a:lnTo>
                  <a:lnTo>
                    <a:pt x="81" y="2340"/>
                  </a:lnTo>
                  <a:lnTo>
                    <a:pt x="173" y="2517"/>
                  </a:lnTo>
                  <a:lnTo>
                    <a:pt x="245" y="2609"/>
                  </a:lnTo>
                  <a:lnTo>
                    <a:pt x="323" y="2676"/>
                  </a:lnTo>
                  <a:lnTo>
                    <a:pt x="364" y="2703"/>
                  </a:lnTo>
                  <a:lnTo>
                    <a:pt x="456" y="2744"/>
                  </a:lnTo>
                  <a:lnTo>
                    <a:pt x="554" y="2770"/>
                  </a:lnTo>
                  <a:lnTo>
                    <a:pt x="712" y="2777"/>
                  </a:lnTo>
                  <a:lnTo>
                    <a:pt x="893" y="2753"/>
                  </a:lnTo>
                  <a:lnTo>
                    <a:pt x="1129" y="2678"/>
                  </a:lnTo>
                  <a:lnTo>
                    <a:pt x="1307" y="2598"/>
                  </a:lnTo>
                  <a:lnTo>
                    <a:pt x="1416" y="2526"/>
                  </a:lnTo>
                  <a:lnTo>
                    <a:pt x="1463" y="2484"/>
                  </a:lnTo>
                  <a:lnTo>
                    <a:pt x="1524" y="2406"/>
                  </a:lnTo>
                  <a:lnTo>
                    <a:pt x="1540" y="2376"/>
                  </a:lnTo>
                  <a:lnTo>
                    <a:pt x="1616" y="2165"/>
                  </a:lnTo>
                  <a:lnTo>
                    <a:pt x="1688" y="1762"/>
                  </a:lnTo>
                  <a:lnTo>
                    <a:pt x="1694" y="1662"/>
                  </a:lnTo>
                  <a:lnTo>
                    <a:pt x="1666" y="1352"/>
                  </a:lnTo>
                  <a:close/>
                </a:path>
              </a:pathLst>
            </a:custGeom>
            <a:solidFill>
              <a:srgbClr val="66FF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47" name="Google Shape;347;p10"/>
            <p:cNvSpPr/>
            <p:nvPr/>
          </p:nvSpPr>
          <p:spPr>
            <a:xfrm>
              <a:off x="8042275" y="4235450"/>
              <a:ext cx="1282700" cy="473075"/>
            </a:xfrm>
            <a:custGeom>
              <a:avLst/>
              <a:gdLst/>
              <a:ahLst/>
              <a:cxnLst/>
              <a:rect l="0" t="0" r="0" b="0"/>
              <a:pathLst>
                <a:path w="3231" h="1194" extrusionOk="0">
                  <a:moveTo>
                    <a:pt x="1774" y="825"/>
                  </a:moveTo>
                  <a:lnTo>
                    <a:pt x="1702" y="822"/>
                  </a:lnTo>
                  <a:lnTo>
                    <a:pt x="1583" y="791"/>
                  </a:lnTo>
                  <a:lnTo>
                    <a:pt x="1121" y="551"/>
                  </a:lnTo>
                  <a:lnTo>
                    <a:pt x="984" y="506"/>
                  </a:lnTo>
                  <a:lnTo>
                    <a:pt x="854" y="481"/>
                  </a:lnTo>
                  <a:lnTo>
                    <a:pt x="470" y="456"/>
                  </a:lnTo>
                  <a:lnTo>
                    <a:pt x="153" y="475"/>
                  </a:lnTo>
                  <a:lnTo>
                    <a:pt x="83" y="492"/>
                  </a:lnTo>
                  <a:lnTo>
                    <a:pt x="67" y="500"/>
                  </a:lnTo>
                  <a:lnTo>
                    <a:pt x="39" y="520"/>
                  </a:lnTo>
                  <a:lnTo>
                    <a:pt x="20" y="542"/>
                  </a:lnTo>
                  <a:lnTo>
                    <a:pt x="9" y="567"/>
                  </a:lnTo>
                  <a:lnTo>
                    <a:pt x="0" y="622"/>
                  </a:lnTo>
                  <a:lnTo>
                    <a:pt x="16" y="700"/>
                  </a:lnTo>
                  <a:lnTo>
                    <a:pt x="28" y="725"/>
                  </a:lnTo>
                  <a:lnTo>
                    <a:pt x="88" y="806"/>
                  </a:lnTo>
                  <a:lnTo>
                    <a:pt x="117" y="831"/>
                  </a:lnTo>
                  <a:lnTo>
                    <a:pt x="173" y="867"/>
                  </a:lnTo>
                  <a:lnTo>
                    <a:pt x="200" y="875"/>
                  </a:lnTo>
                  <a:lnTo>
                    <a:pt x="225" y="875"/>
                  </a:lnTo>
                  <a:lnTo>
                    <a:pt x="253" y="869"/>
                  </a:lnTo>
                  <a:lnTo>
                    <a:pt x="370" y="813"/>
                  </a:lnTo>
                  <a:lnTo>
                    <a:pt x="406" y="800"/>
                  </a:lnTo>
                  <a:lnTo>
                    <a:pt x="483" y="786"/>
                  </a:lnTo>
                  <a:lnTo>
                    <a:pt x="721" y="775"/>
                  </a:lnTo>
                  <a:lnTo>
                    <a:pt x="865" y="791"/>
                  </a:lnTo>
                  <a:lnTo>
                    <a:pt x="1249" y="933"/>
                  </a:lnTo>
                  <a:lnTo>
                    <a:pt x="1432" y="1017"/>
                  </a:lnTo>
                  <a:lnTo>
                    <a:pt x="1518" y="1046"/>
                  </a:lnTo>
                  <a:lnTo>
                    <a:pt x="1632" y="1072"/>
                  </a:lnTo>
                  <a:lnTo>
                    <a:pt x="1733" y="1075"/>
                  </a:lnTo>
                  <a:lnTo>
                    <a:pt x="1891" y="1033"/>
                  </a:lnTo>
                  <a:lnTo>
                    <a:pt x="2439" y="730"/>
                  </a:lnTo>
                  <a:lnTo>
                    <a:pt x="2486" y="717"/>
                  </a:lnTo>
                  <a:lnTo>
                    <a:pt x="2522" y="712"/>
                  </a:lnTo>
                  <a:lnTo>
                    <a:pt x="2539" y="712"/>
                  </a:lnTo>
                  <a:lnTo>
                    <a:pt x="2553" y="714"/>
                  </a:lnTo>
                  <a:lnTo>
                    <a:pt x="2578" y="728"/>
                  </a:lnTo>
                  <a:lnTo>
                    <a:pt x="2603" y="759"/>
                  </a:lnTo>
                  <a:lnTo>
                    <a:pt x="2634" y="813"/>
                  </a:lnTo>
                  <a:lnTo>
                    <a:pt x="2728" y="1041"/>
                  </a:lnTo>
                  <a:lnTo>
                    <a:pt x="2786" y="1138"/>
                  </a:lnTo>
                  <a:lnTo>
                    <a:pt x="2800" y="1158"/>
                  </a:lnTo>
                  <a:lnTo>
                    <a:pt x="2831" y="1183"/>
                  </a:lnTo>
                  <a:lnTo>
                    <a:pt x="2845" y="1191"/>
                  </a:lnTo>
                  <a:lnTo>
                    <a:pt x="2861" y="1194"/>
                  </a:lnTo>
                  <a:lnTo>
                    <a:pt x="2878" y="1191"/>
                  </a:lnTo>
                  <a:lnTo>
                    <a:pt x="2894" y="1185"/>
                  </a:lnTo>
                  <a:lnTo>
                    <a:pt x="2912" y="1174"/>
                  </a:lnTo>
                  <a:lnTo>
                    <a:pt x="2939" y="1153"/>
                  </a:lnTo>
                  <a:lnTo>
                    <a:pt x="2953" y="1138"/>
                  </a:lnTo>
                  <a:lnTo>
                    <a:pt x="2975" y="1095"/>
                  </a:lnTo>
                  <a:lnTo>
                    <a:pt x="2981" y="1058"/>
                  </a:lnTo>
                  <a:lnTo>
                    <a:pt x="2981" y="1019"/>
                  </a:lnTo>
                  <a:lnTo>
                    <a:pt x="2970" y="983"/>
                  </a:lnTo>
                  <a:lnTo>
                    <a:pt x="2959" y="967"/>
                  </a:lnTo>
                  <a:lnTo>
                    <a:pt x="2925" y="927"/>
                  </a:lnTo>
                  <a:lnTo>
                    <a:pt x="2842" y="853"/>
                  </a:lnTo>
                  <a:lnTo>
                    <a:pt x="2827" y="833"/>
                  </a:lnTo>
                  <a:lnTo>
                    <a:pt x="2780" y="748"/>
                  </a:lnTo>
                  <a:lnTo>
                    <a:pt x="2764" y="708"/>
                  </a:lnTo>
                  <a:lnTo>
                    <a:pt x="2761" y="694"/>
                  </a:lnTo>
                  <a:lnTo>
                    <a:pt x="2761" y="683"/>
                  </a:lnTo>
                  <a:lnTo>
                    <a:pt x="2773" y="670"/>
                  </a:lnTo>
                  <a:lnTo>
                    <a:pt x="2797" y="663"/>
                  </a:lnTo>
                  <a:lnTo>
                    <a:pt x="2814" y="667"/>
                  </a:lnTo>
                  <a:lnTo>
                    <a:pt x="2845" y="681"/>
                  </a:lnTo>
                  <a:lnTo>
                    <a:pt x="2861" y="692"/>
                  </a:lnTo>
                  <a:lnTo>
                    <a:pt x="2878" y="712"/>
                  </a:lnTo>
                  <a:lnTo>
                    <a:pt x="2992" y="903"/>
                  </a:lnTo>
                  <a:lnTo>
                    <a:pt x="3011" y="925"/>
                  </a:lnTo>
                  <a:lnTo>
                    <a:pt x="3078" y="972"/>
                  </a:lnTo>
                  <a:lnTo>
                    <a:pt x="3145" y="994"/>
                  </a:lnTo>
                  <a:lnTo>
                    <a:pt x="3164" y="994"/>
                  </a:lnTo>
                  <a:lnTo>
                    <a:pt x="3179" y="992"/>
                  </a:lnTo>
                  <a:lnTo>
                    <a:pt x="3192" y="986"/>
                  </a:lnTo>
                  <a:lnTo>
                    <a:pt x="3204" y="972"/>
                  </a:lnTo>
                  <a:lnTo>
                    <a:pt x="3220" y="939"/>
                  </a:lnTo>
                  <a:lnTo>
                    <a:pt x="3229" y="900"/>
                  </a:lnTo>
                  <a:lnTo>
                    <a:pt x="3231" y="878"/>
                  </a:lnTo>
                  <a:lnTo>
                    <a:pt x="3229" y="858"/>
                  </a:lnTo>
                  <a:lnTo>
                    <a:pt x="3215" y="817"/>
                  </a:lnTo>
                  <a:lnTo>
                    <a:pt x="3192" y="770"/>
                  </a:lnTo>
                  <a:lnTo>
                    <a:pt x="3159" y="725"/>
                  </a:lnTo>
                  <a:lnTo>
                    <a:pt x="3120" y="683"/>
                  </a:lnTo>
                  <a:lnTo>
                    <a:pt x="3098" y="667"/>
                  </a:lnTo>
                  <a:lnTo>
                    <a:pt x="3015" y="625"/>
                  </a:lnTo>
                  <a:lnTo>
                    <a:pt x="2784" y="544"/>
                  </a:lnTo>
                  <a:lnTo>
                    <a:pt x="2773" y="537"/>
                  </a:lnTo>
                  <a:lnTo>
                    <a:pt x="2761" y="526"/>
                  </a:lnTo>
                  <a:lnTo>
                    <a:pt x="2750" y="500"/>
                  </a:lnTo>
                  <a:lnTo>
                    <a:pt x="2744" y="470"/>
                  </a:lnTo>
                  <a:lnTo>
                    <a:pt x="2761" y="392"/>
                  </a:lnTo>
                  <a:lnTo>
                    <a:pt x="2786" y="334"/>
                  </a:lnTo>
                  <a:lnTo>
                    <a:pt x="2845" y="228"/>
                  </a:lnTo>
                  <a:lnTo>
                    <a:pt x="2872" y="161"/>
                  </a:lnTo>
                  <a:lnTo>
                    <a:pt x="2878" y="134"/>
                  </a:lnTo>
                  <a:lnTo>
                    <a:pt x="2878" y="109"/>
                  </a:lnTo>
                  <a:lnTo>
                    <a:pt x="2867" y="65"/>
                  </a:lnTo>
                  <a:lnTo>
                    <a:pt x="2856" y="45"/>
                  </a:lnTo>
                  <a:lnTo>
                    <a:pt x="2831" y="15"/>
                  </a:lnTo>
                  <a:lnTo>
                    <a:pt x="2817" y="6"/>
                  </a:lnTo>
                  <a:lnTo>
                    <a:pt x="2803" y="0"/>
                  </a:lnTo>
                  <a:lnTo>
                    <a:pt x="2789" y="0"/>
                  </a:lnTo>
                  <a:lnTo>
                    <a:pt x="2773" y="6"/>
                  </a:lnTo>
                  <a:lnTo>
                    <a:pt x="2737" y="26"/>
                  </a:lnTo>
                  <a:lnTo>
                    <a:pt x="2703" y="60"/>
                  </a:lnTo>
                  <a:lnTo>
                    <a:pt x="2689" y="78"/>
                  </a:lnTo>
                  <a:lnTo>
                    <a:pt x="2678" y="101"/>
                  </a:lnTo>
                  <a:lnTo>
                    <a:pt x="2670" y="126"/>
                  </a:lnTo>
                  <a:lnTo>
                    <a:pt x="2658" y="298"/>
                  </a:lnTo>
                  <a:lnTo>
                    <a:pt x="2645" y="359"/>
                  </a:lnTo>
                  <a:lnTo>
                    <a:pt x="2634" y="383"/>
                  </a:lnTo>
                  <a:lnTo>
                    <a:pt x="2591" y="439"/>
                  </a:lnTo>
                  <a:lnTo>
                    <a:pt x="2553" y="473"/>
                  </a:lnTo>
                  <a:lnTo>
                    <a:pt x="2486" y="515"/>
                  </a:lnTo>
                  <a:lnTo>
                    <a:pt x="2461" y="526"/>
                  </a:lnTo>
                  <a:lnTo>
                    <a:pt x="2306" y="575"/>
                  </a:lnTo>
                  <a:lnTo>
                    <a:pt x="1999" y="753"/>
                  </a:lnTo>
                  <a:lnTo>
                    <a:pt x="1955" y="775"/>
                  </a:lnTo>
                  <a:lnTo>
                    <a:pt x="1838" y="813"/>
                  </a:lnTo>
                  <a:lnTo>
                    <a:pt x="1774" y="825"/>
                  </a:lnTo>
                  <a:close/>
                </a:path>
              </a:pathLst>
            </a:custGeom>
            <a:solidFill>
              <a:srgbClr val="66FF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48" name="Google Shape;348;p10"/>
            <p:cNvSpPr/>
            <p:nvPr/>
          </p:nvSpPr>
          <p:spPr>
            <a:xfrm>
              <a:off x="8158162" y="5184775"/>
              <a:ext cx="528637" cy="1227137"/>
            </a:xfrm>
            <a:custGeom>
              <a:avLst/>
              <a:gdLst/>
              <a:ahLst/>
              <a:cxnLst/>
              <a:rect l="0" t="0" r="0" b="0"/>
              <a:pathLst>
                <a:path w="1334" h="3095" extrusionOk="0">
                  <a:moveTo>
                    <a:pt x="303" y="90"/>
                  </a:moveTo>
                  <a:lnTo>
                    <a:pt x="265" y="56"/>
                  </a:lnTo>
                  <a:lnTo>
                    <a:pt x="214" y="23"/>
                  </a:lnTo>
                  <a:lnTo>
                    <a:pt x="186" y="9"/>
                  </a:lnTo>
                  <a:lnTo>
                    <a:pt x="162" y="0"/>
                  </a:lnTo>
                  <a:lnTo>
                    <a:pt x="133" y="0"/>
                  </a:lnTo>
                  <a:lnTo>
                    <a:pt x="122" y="4"/>
                  </a:lnTo>
                  <a:lnTo>
                    <a:pt x="101" y="20"/>
                  </a:lnTo>
                  <a:lnTo>
                    <a:pt x="92" y="31"/>
                  </a:lnTo>
                  <a:lnTo>
                    <a:pt x="83" y="48"/>
                  </a:lnTo>
                  <a:lnTo>
                    <a:pt x="58" y="114"/>
                  </a:lnTo>
                  <a:lnTo>
                    <a:pt x="16" y="309"/>
                  </a:lnTo>
                  <a:lnTo>
                    <a:pt x="0" y="442"/>
                  </a:lnTo>
                  <a:lnTo>
                    <a:pt x="5" y="547"/>
                  </a:lnTo>
                  <a:lnTo>
                    <a:pt x="27" y="645"/>
                  </a:lnTo>
                  <a:lnTo>
                    <a:pt x="211" y="1152"/>
                  </a:lnTo>
                  <a:lnTo>
                    <a:pt x="242" y="1280"/>
                  </a:lnTo>
                  <a:lnTo>
                    <a:pt x="250" y="1621"/>
                  </a:lnTo>
                  <a:lnTo>
                    <a:pt x="236" y="2231"/>
                  </a:lnTo>
                  <a:lnTo>
                    <a:pt x="225" y="2321"/>
                  </a:lnTo>
                  <a:lnTo>
                    <a:pt x="206" y="2384"/>
                  </a:lnTo>
                  <a:lnTo>
                    <a:pt x="178" y="2428"/>
                  </a:lnTo>
                  <a:lnTo>
                    <a:pt x="34" y="2614"/>
                  </a:lnTo>
                  <a:lnTo>
                    <a:pt x="11" y="2659"/>
                  </a:lnTo>
                  <a:lnTo>
                    <a:pt x="9" y="2697"/>
                  </a:lnTo>
                  <a:lnTo>
                    <a:pt x="14" y="2720"/>
                  </a:lnTo>
                  <a:lnTo>
                    <a:pt x="36" y="2764"/>
                  </a:lnTo>
                  <a:lnTo>
                    <a:pt x="50" y="2784"/>
                  </a:lnTo>
                  <a:lnTo>
                    <a:pt x="83" y="2817"/>
                  </a:lnTo>
                  <a:lnTo>
                    <a:pt x="101" y="2829"/>
                  </a:lnTo>
                  <a:lnTo>
                    <a:pt x="119" y="2834"/>
                  </a:lnTo>
                  <a:lnTo>
                    <a:pt x="162" y="2836"/>
                  </a:lnTo>
                  <a:lnTo>
                    <a:pt x="242" y="2829"/>
                  </a:lnTo>
                  <a:lnTo>
                    <a:pt x="334" y="2831"/>
                  </a:lnTo>
                  <a:lnTo>
                    <a:pt x="526" y="2861"/>
                  </a:lnTo>
                  <a:lnTo>
                    <a:pt x="600" y="2887"/>
                  </a:lnTo>
                  <a:lnTo>
                    <a:pt x="637" y="2903"/>
                  </a:lnTo>
                  <a:lnTo>
                    <a:pt x="801" y="3033"/>
                  </a:lnTo>
                  <a:lnTo>
                    <a:pt x="835" y="3056"/>
                  </a:lnTo>
                  <a:lnTo>
                    <a:pt x="901" y="3080"/>
                  </a:lnTo>
                  <a:lnTo>
                    <a:pt x="1006" y="3095"/>
                  </a:lnTo>
                  <a:lnTo>
                    <a:pt x="1134" y="3078"/>
                  </a:lnTo>
                  <a:lnTo>
                    <a:pt x="1163" y="3067"/>
                  </a:lnTo>
                  <a:lnTo>
                    <a:pt x="1224" y="3033"/>
                  </a:lnTo>
                  <a:lnTo>
                    <a:pt x="1276" y="2989"/>
                  </a:lnTo>
                  <a:lnTo>
                    <a:pt x="1315" y="2948"/>
                  </a:lnTo>
                  <a:lnTo>
                    <a:pt x="1327" y="2928"/>
                  </a:lnTo>
                  <a:lnTo>
                    <a:pt x="1332" y="2912"/>
                  </a:lnTo>
                  <a:lnTo>
                    <a:pt x="1334" y="2894"/>
                  </a:lnTo>
                  <a:lnTo>
                    <a:pt x="1332" y="2881"/>
                  </a:lnTo>
                  <a:lnTo>
                    <a:pt x="1327" y="2865"/>
                  </a:lnTo>
                  <a:lnTo>
                    <a:pt x="1318" y="2851"/>
                  </a:lnTo>
                  <a:lnTo>
                    <a:pt x="1302" y="2834"/>
                  </a:lnTo>
                  <a:lnTo>
                    <a:pt x="1235" y="2795"/>
                  </a:lnTo>
                  <a:lnTo>
                    <a:pt x="1215" y="2787"/>
                  </a:lnTo>
                  <a:lnTo>
                    <a:pt x="717" y="2665"/>
                  </a:lnTo>
                  <a:lnTo>
                    <a:pt x="537" y="2634"/>
                  </a:lnTo>
                  <a:lnTo>
                    <a:pt x="440" y="2601"/>
                  </a:lnTo>
                  <a:lnTo>
                    <a:pt x="414" y="2590"/>
                  </a:lnTo>
                  <a:lnTo>
                    <a:pt x="375" y="2567"/>
                  </a:lnTo>
                  <a:lnTo>
                    <a:pt x="362" y="2551"/>
                  </a:lnTo>
                  <a:lnTo>
                    <a:pt x="350" y="2531"/>
                  </a:lnTo>
                  <a:lnTo>
                    <a:pt x="344" y="2509"/>
                  </a:lnTo>
                  <a:lnTo>
                    <a:pt x="342" y="2479"/>
                  </a:lnTo>
                  <a:lnTo>
                    <a:pt x="344" y="2442"/>
                  </a:lnTo>
                  <a:lnTo>
                    <a:pt x="406" y="2262"/>
                  </a:lnTo>
                  <a:lnTo>
                    <a:pt x="459" y="2070"/>
                  </a:lnTo>
                  <a:lnTo>
                    <a:pt x="562" y="1405"/>
                  </a:lnTo>
                  <a:lnTo>
                    <a:pt x="570" y="1136"/>
                  </a:lnTo>
                  <a:lnTo>
                    <a:pt x="545" y="797"/>
                  </a:lnTo>
                  <a:lnTo>
                    <a:pt x="503" y="542"/>
                  </a:lnTo>
                  <a:lnTo>
                    <a:pt x="472" y="444"/>
                  </a:lnTo>
                  <a:lnTo>
                    <a:pt x="350" y="162"/>
                  </a:lnTo>
                  <a:lnTo>
                    <a:pt x="319" y="112"/>
                  </a:lnTo>
                  <a:lnTo>
                    <a:pt x="303" y="90"/>
                  </a:lnTo>
                  <a:close/>
                </a:path>
              </a:pathLst>
            </a:custGeom>
            <a:solidFill>
              <a:srgbClr val="66FF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49" name="Google Shape;349;p10"/>
            <p:cNvSpPr/>
            <p:nvPr/>
          </p:nvSpPr>
          <p:spPr>
            <a:xfrm>
              <a:off x="7780337" y="5181600"/>
              <a:ext cx="476250" cy="1298575"/>
            </a:xfrm>
            <a:custGeom>
              <a:avLst/>
              <a:gdLst/>
              <a:ahLst/>
              <a:cxnLst/>
              <a:rect l="0" t="0" r="0" b="0"/>
              <a:pathLst>
                <a:path w="1198" h="3269" extrusionOk="0">
                  <a:moveTo>
                    <a:pt x="1196" y="3069"/>
                  </a:moveTo>
                  <a:lnTo>
                    <a:pt x="1182" y="3038"/>
                  </a:lnTo>
                  <a:lnTo>
                    <a:pt x="1146" y="3011"/>
                  </a:lnTo>
                  <a:lnTo>
                    <a:pt x="1082" y="2989"/>
                  </a:lnTo>
                  <a:lnTo>
                    <a:pt x="754" y="2944"/>
                  </a:lnTo>
                  <a:lnTo>
                    <a:pt x="709" y="2933"/>
                  </a:lnTo>
                  <a:lnTo>
                    <a:pt x="637" y="2906"/>
                  </a:lnTo>
                  <a:lnTo>
                    <a:pt x="531" y="2845"/>
                  </a:lnTo>
                  <a:lnTo>
                    <a:pt x="462" y="2792"/>
                  </a:lnTo>
                  <a:lnTo>
                    <a:pt x="395" y="2747"/>
                  </a:lnTo>
                  <a:lnTo>
                    <a:pt x="376" y="2731"/>
                  </a:lnTo>
                  <a:lnTo>
                    <a:pt x="361" y="2708"/>
                  </a:lnTo>
                  <a:lnTo>
                    <a:pt x="354" y="2684"/>
                  </a:lnTo>
                  <a:lnTo>
                    <a:pt x="350" y="2650"/>
                  </a:lnTo>
                  <a:lnTo>
                    <a:pt x="354" y="2614"/>
                  </a:lnTo>
                  <a:lnTo>
                    <a:pt x="372" y="2528"/>
                  </a:lnTo>
                  <a:lnTo>
                    <a:pt x="734" y="1459"/>
                  </a:lnTo>
                  <a:lnTo>
                    <a:pt x="770" y="1313"/>
                  </a:lnTo>
                  <a:lnTo>
                    <a:pt x="809" y="1063"/>
                  </a:lnTo>
                  <a:lnTo>
                    <a:pt x="817" y="825"/>
                  </a:lnTo>
                  <a:lnTo>
                    <a:pt x="731" y="131"/>
                  </a:lnTo>
                  <a:lnTo>
                    <a:pt x="718" y="86"/>
                  </a:lnTo>
                  <a:lnTo>
                    <a:pt x="709" y="67"/>
                  </a:lnTo>
                  <a:lnTo>
                    <a:pt x="700" y="53"/>
                  </a:lnTo>
                  <a:lnTo>
                    <a:pt x="675" y="30"/>
                  </a:lnTo>
                  <a:lnTo>
                    <a:pt x="648" y="14"/>
                  </a:lnTo>
                  <a:lnTo>
                    <a:pt x="612" y="3"/>
                  </a:lnTo>
                  <a:lnTo>
                    <a:pt x="576" y="0"/>
                  </a:lnTo>
                  <a:lnTo>
                    <a:pt x="540" y="3"/>
                  </a:lnTo>
                  <a:lnTo>
                    <a:pt x="503" y="14"/>
                  </a:lnTo>
                  <a:lnTo>
                    <a:pt x="475" y="30"/>
                  </a:lnTo>
                  <a:lnTo>
                    <a:pt x="450" y="53"/>
                  </a:lnTo>
                  <a:lnTo>
                    <a:pt x="431" y="86"/>
                  </a:lnTo>
                  <a:lnTo>
                    <a:pt x="417" y="131"/>
                  </a:lnTo>
                  <a:lnTo>
                    <a:pt x="386" y="300"/>
                  </a:lnTo>
                  <a:lnTo>
                    <a:pt x="376" y="561"/>
                  </a:lnTo>
                  <a:lnTo>
                    <a:pt x="459" y="1201"/>
                  </a:lnTo>
                  <a:lnTo>
                    <a:pt x="450" y="1385"/>
                  </a:lnTo>
                  <a:lnTo>
                    <a:pt x="350" y="1918"/>
                  </a:lnTo>
                  <a:lnTo>
                    <a:pt x="203" y="2469"/>
                  </a:lnTo>
                  <a:lnTo>
                    <a:pt x="183" y="2517"/>
                  </a:lnTo>
                  <a:lnTo>
                    <a:pt x="139" y="2592"/>
                  </a:lnTo>
                  <a:lnTo>
                    <a:pt x="39" y="2702"/>
                  </a:lnTo>
                  <a:lnTo>
                    <a:pt x="19" y="2731"/>
                  </a:lnTo>
                  <a:lnTo>
                    <a:pt x="8" y="2758"/>
                  </a:lnTo>
                  <a:lnTo>
                    <a:pt x="0" y="2819"/>
                  </a:lnTo>
                  <a:lnTo>
                    <a:pt x="2" y="2883"/>
                  </a:lnTo>
                  <a:lnTo>
                    <a:pt x="22" y="2942"/>
                  </a:lnTo>
                  <a:lnTo>
                    <a:pt x="39" y="2964"/>
                  </a:lnTo>
                  <a:lnTo>
                    <a:pt x="58" y="2984"/>
                  </a:lnTo>
                  <a:lnTo>
                    <a:pt x="83" y="2997"/>
                  </a:lnTo>
                  <a:lnTo>
                    <a:pt x="152" y="3005"/>
                  </a:lnTo>
                  <a:lnTo>
                    <a:pt x="284" y="3008"/>
                  </a:lnTo>
                  <a:lnTo>
                    <a:pt x="325" y="3013"/>
                  </a:lnTo>
                  <a:lnTo>
                    <a:pt x="367" y="3025"/>
                  </a:lnTo>
                  <a:lnTo>
                    <a:pt x="448" y="3069"/>
                  </a:lnTo>
                  <a:lnTo>
                    <a:pt x="617" y="3191"/>
                  </a:lnTo>
                  <a:lnTo>
                    <a:pt x="700" y="3233"/>
                  </a:lnTo>
                  <a:lnTo>
                    <a:pt x="742" y="3246"/>
                  </a:lnTo>
                  <a:lnTo>
                    <a:pt x="834" y="3264"/>
                  </a:lnTo>
                  <a:lnTo>
                    <a:pt x="965" y="3269"/>
                  </a:lnTo>
                  <a:lnTo>
                    <a:pt x="1034" y="3258"/>
                  </a:lnTo>
                  <a:lnTo>
                    <a:pt x="1090" y="3233"/>
                  </a:lnTo>
                  <a:lnTo>
                    <a:pt x="1140" y="3197"/>
                  </a:lnTo>
                  <a:lnTo>
                    <a:pt x="1185" y="3133"/>
                  </a:lnTo>
                  <a:lnTo>
                    <a:pt x="1193" y="3116"/>
                  </a:lnTo>
                  <a:lnTo>
                    <a:pt x="1198" y="3085"/>
                  </a:lnTo>
                  <a:lnTo>
                    <a:pt x="1196" y="3069"/>
                  </a:lnTo>
                  <a:close/>
                </a:path>
              </a:pathLst>
            </a:custGeom>
            <a:solidFill>
              <a:srgbClr val="66FF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50" name="Google Shape;350;p10"/>
            <p:cNvSpPr/>
            <p:nvPr/>
          </p:nvSpPr>
          <p:spPr>
            <a:xfrm>
              <a:off x="7561262" y="3724275"/>
              <a:ext cx="793750" cy="642937"/>
            </a:xfrm>
            <a:custGeom>
              <a:avLst/>
              <a:gdLst/>
              <a:ahLst/>
              <a:cxnLst/>
              <a:rect l="0" t="0" r="0" b="0"/>
              <a:pathLst>
                <a:path w="2002" h="1618" extrusionOk="0">
                  <a:moveTo>
                    <a:pt x="1969" y="941"/>
                  </a:moveTo>
                  <a:lnTo>
                    <a:pt x="1944" y="919"/>
                  </a:lnTo>
                  <a:lnTo>
                    <a:pt x="1915" y="905"/>
                  </a:lnTo>
                  <a:lnTo>
                    <a:pt x="1882" y="896"/>
                  </a:lnTo>
                  <a:lnTo>
                    <a:pt x="1801" y="885"/>
                  </a:lnTo>
                  <a:lnTo>
                    <a:pt x="1654" y="896"/>
                  </a:lnTo>
                  <a:lnTo>
                    <a:pt x="1610" y="894"/>
                  </a:lnTo>
                  <a:lnTo>
                    <a:pt x="1574" y="885"/>
                  </a:lnTo>
                  <a:lnTo>
                    <a:pt x="1540" y="872"/>
                  </a:lnTo>
                  <a:lnTo>
                    <a:pt x="1509" y="852"/>
                  </a:lnTo>
                  <a:lnTo>
                    <a:pt x="1484" y="827"/>
                  </a:lnTo>
                  <a:lnTo>
                    <a:pt x="1473" y="813"/>
                  </a:lnTo>
                  <a:lnTo>
                    <a:pt x="1468" y="800"/>
                  </a:lnTo>
                  <a:lnTo>
                    <a:pt x="1462" y="766"/>
                  </a:lnTo>
                  <a:lnTo>
                    <a:pt x="1443" y="697"/>
                  </a:lnTo>
                  <a:lnTo>
                    <a:pt x="1246" y="417"/>
                  </a:lnTo>
                  <a:lnTo>
                    <a:pt x="1107" y="267"/>
                  </a:lnTo>
                  <a:lnTo>
                    <a:pt x="961" y="150"/>
                  </a:lnTo>
                  <a:lnTo>
                    <a:pt x="775" y="36"/>
                  </a:lnTo>
                  <a:lnTo>
                    <a:pt x="658" y="3"/>
                  </a:lnTo>
                  <a:lnTo>
                    <a:pt x="595" y="0"/>
                  </a:lnTo>
                  <a:lnTo>
                    <a:pt x="456" y="16"/>
                  </a:lnTo>
                  <a:lnTo>
                    <a:pt x="391" y="36"/>
                  </a:lnTo>
                  <a:lnTo>
                    <a:pt x="267" y="92"/>
                  </a:lnTo>
                  <a:lnTo>
                    <a:pt x="211" y="130"/>
                  </a:lnTo>
                  <a:lnTo>
                    <a:pt x="158" y="178"/>
                  </a:lnTo>
                  <a:lnTo>
                    <a:pt x="110" y="238"/>
                  </a:lnTo>
                  <a:lnTo>
                    <a:pt x="47" y="355"/>
                  </a:lnTo>
                  <a:lnTo>
                    <a:pt x="16" y="435"/>
                  </a:lnTo>
                  <a:lnTo>
                    <a:pt x="2" y="519"/>
                  </a:lnTo>
                  <a:lnTo>
                    <a:pt x="0" y="605"/>
                  </a:lnTo>
                  <a:lnTo>
                    <a:pt x="14" y="741"/>
                  </a:lnTo>
                  <a:lnTo>
                    <a:pt x="33" y="827"/>
                  </a:lnTo>
                  <a:lnTo>
                    <a:pt x="88" y="1002"/>
                  </a:lnTo>
                  <a:lnTo>
                    <a:pt x="155" y="1129"/>
                  </a:lnTo>
                  <a:lnTo>
                    <a:pt x="252" y="1248"/>
                  </a:lnTo>
                  <a:lnTo>
                    <a:pt x="472" y="1432"/>
                  </a:lnTo>
                  <a:lnTo>
                    <a:pt x="698" y="1554"/>
                  </a:lnTo>
                  <a:lnTo>
                    <a:pt x="743" y="1573"/>
                  </a:lnTo>
                  <a:lnTo>
                    <a:pt x="833" y="1601"/>
                  </a:lnTo>
                  <a:lnTo>
                    <a:pt x="959" y="1618"/>
                  </a:lnTo>
                  <a:lnTo>
                    <a:pt x="1118" y="1598"/>
                  </a:lnTo>
                  <a:lnTo>
                    <a:pt x="1184" y="1577"/>
                  </a:lnTo>
                  <a:lnTo>
                    <a:pt x="1242" y="1548"/>
                  </a:lnTo>
                  <a:lnTo>
                    <a:pt x="1293" y="1512"/>
                  </a:lnTo>
                  <a:lnTo>
                    <a:pt x="1376" y="1427"/>
                  </a:lnTo>
                  <a:lnTo>
                    <a:pt x="1407" y="1380"/>
                  </a:lnTo>
                  <a:lnTo>
                    <a:pt x="1468" y="1226"/>
                  </a:lnTo>
                  <a:lnTo>
                    <a:pt x="1504" y="1087"/>
                  </a:lnTo>
                  <a:lnTo>
                    <a:pt x="1513" y="1071"/>
                  </a:lnTo>
                  <a:lnTo>
                    <a:pt x="1526" y="1060"/>
                  </a:lnTo>
                  <a:lnTo>
                    <a:pt x="1560" y="1051"/>
                  </a:lnTo>
                  <a:lnTo>
                    <a:pt x="1605" y="1057"/>
                  </a:lnTo>
                  <a:lnTo>
                    <a:pt x="1729" y="1093"/>
                  </a:lnTo>
                  <a:lnTo>
                    <a:pt x="1846" y="1141"/>
                  </a:lnTo>
                  <a:lnTo>
                    <a:pt x="1874" y="1149"/>
                  </a:lnTo>
                  <a:lnTo>
                    <a:pt x="1897" y="1152"/>
                  </a:lnTo>
                  <a:lnTo>
                    <a:pt x="1918" y="1152"/>
                  </a:lnTo>
                  <a:lnTo>
                    <a:pt x="1935" y="1147"/>
                  </a:lnTo>
                  <a:lnTo>
                    <a:pt x="1966" y="1118"/>
                  </a:lnTo>
                  <a:lnTo>
                    <a:pt x="1976" y="1098"/>
                  </a:lnTo>
                  <a:lnTo>
                    <a:pt x="1999" y="1044"/>
                  </a:lnTo>
                  <a:lnTo>
                    <a:pt x="2002" y="1027"/>
                  </a:lnTo>
                  <a:lnTo>
                    <a:pt x="2002" y="1013"/>
                  </a:lnTo>
                  <a:lnTo>
                    <a:pt x="1999" y="997"/>
                  </a:lnTo>
                  <a:lnTo>
                    <a:pt x="1987" y="966"/>
                  </a:lnTo>
                  <a:lnTo>
                    <a:pt x="1969" y="941"/>
                  </a:lnTo>
                  <a:close/>
                </a:path>
              </a:pathLst>
            </a:custGeom>
            <a:solidFill>
              <a:srgbClr val="66FF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51" name="Google Shape;351;p10"/>
            <p:cNvSpPr/>
            <p:nvPr/>
          </p:nvSpPr>
          <p:spPr>
            <a:xfrm>
              <a:off x="6816725" y="4414837"/>
              <a:ext cx="1169987" cy="688975"/>
            </a:xfrm>
            <a:custGeom>
              <a:avLst/>
              <a:gdLst/>
              <a:ahLst/>
              <a:cxnLst/>
              <a:rect l="0" t="0" r="0" b="0"/>
              <a:pathLst>
                <a:path w="2948" h="1734" extrusionOk="0">
                  <a:moveTo>
                    <a:pt x="1074" y="513"/>
                  </a:moveTo>
                  <a:lnTo>
                    <a:pt x="1287" y="386"/>
                  </a:lnTo>
                  <a:lnTo>
                    <a:pt x="1457" y="316"/>
                  </a:lnTo>
                  <a:lnTo>
                    <a:pt x="1577" y="278"/>
                  </a:lnTo>
                  <a:lnTo>
                    <a:pt x="1761" y="241"/>
                  </a:lnTo>
                  <a:lnTo>
                    <a:pt x="1877" y="233"/>
                  </a:lnTo>
                  <a:lnTo>
                    <a:pt x="2050" y="247"/>
                  </a:lnTo>
                  <a:lnTo>
                    <a:pt x="2261" y="303"/>
                  </a:lnTo>
                  <a:lnTo>
                    <a:pt x="2356" y="352"/>
                  </a:lnTo>
                  <a:lnTo>
                    <a:pt x="2522" y="480"/>
                  </a:lnTo>
                  <a:lnTo>
                    <a:pt x="2603" y="519"/>
                  </a:lnTo>
                  <a:lnTo>
                    <a:pt x="2731" y="536"/>
                  </a:lnTo>
                  <a:lnTo>
                    <a:pt x="2811" y="527"/>
                  </a:lnTo>
                  <a:lnTo>
                    <a:pt x="2848" y="519"/>
                  </a:lnTo>
                  <a:lnTo>
                    <a:pt x="2903" y="494"/>
                  </a:lnTo>
                  <a:lnTo>
                    <a:pt x="2923" y="477"/>
                  </a:lnTo>
                  <a:lnTo>
                    <a:pt x="2934" y="453"/>
                  </a:lnTo>
                  <a:lnTo>
                    <a:pt x="2948" y="397"/>
                  </a:lnTo>
                  <a:lnTo>
                    <a:pt x="2948" y="335"/>
                  </a:lnTo>
                  <a:lnTo>
                    <a:pt x="2926" y="247"/>
                  </a:lnTo>
                  <a:lnTo>
                    <a:pt x="2923" y="227"/>
                  </a:lnTo>
                  <a:lnTo>
                    <a:pt x="2906" y="191"/>
                  </a:lnTo>
                  <a:lnTo>
                    <a:pt x="2872" y="160"/>
                  </a:lnTo>
                  <a:lnTo>
                    <a:pt x="2811" y="128"/>
                  </a:lnTo>
                  <a:lnTo>
                    <a:pt x="2686" y="83"/>
                  </a:lnTo>
                  <a:lnTo>
                    <a:pt x="2461" y="36"/>
                  </a:lnTo>
                  <a:lnTo>
                    <a:pt x="2161" y="3"/>
                  </a:lnTo>
                  <a:lnTo>
                    <a:pt x="1905" y="0"/>
                  </a:lnTo>
                  <a:lnTo>
                    <a:pt x="1730" y="28"/>
                  </a:lnTo>
                  <a:lnTo>
                    <a:pt x="1543" y="75"/>
                  </a:lnTo>
                  <a:lnTo>
                    <a:pt x="1146" y="225"/>
                  </a:lnTo>
                  <a:lnTo>
                    <a:pt x="988" y="321"/>
                  </a:lnTo>
                  <a:lnTo>
                    <a:pt x="843" y="455"/>
                  </a:lnTo>
                  <a:lnTo>
                    <a:pt x="692" y="641"/>
                  </a:lnTo>
                  <a:lnTo>
                    <a:pt x="587" y="841"/>
                  </a:lnTo>
                  <a:lnTo>
                    <a:pt x="568" y="888"/>
                  </a:lnTo>
                  <a:lnTo>
                    <a:pt x="526" y="960"/>
                  </a:lnTo>
                  <a:lnTo>
                    <a:pt x="490" y="1007"/>
                  </a:lnTo>
                  <a:lnTo>
                    <a:pt x="474" y="1024"/>
                  </a:lnTo>
                  <a:lnTo>
                    <a:pt x="423" y="1054"/>
                  </a:lnTo>
                  <a:lnTo>
                    <a:pt x="404" y="1060"/>
                  </a:lnTo>
                  <a:lnTo>
                    <a:pt x="384" y="1069"/>
                  </a:lnTo>
                  <a:lnTo>
                    <a:pt x="362" y="1074"/>
                  </a:lnTo>
                  <a:lnTo>
                    <a:pt x="192" y="1085"/>
                  </a:lnTo>
                  <a:lnTo>
                    <a:pt x="167" y="1093"/>
                  </a:lnTo>
                  <a:lnTo>
                    <a:pt x="145" y="1105"/>
                  </a:lnTo>
                  <a:lnTo>
                    <a:pt x="73" y="1157"/>
                  </a:lnTo>
                  <a:lnTo>
                    <a:pt x="34" y="1201"/>
                  </a:lnTo>
                  <a:lnTo>
                    <a:pt x="20" y="1221"/>
                  </a:lnTo>
                  <a:lnTo>
                    <a:pt x="9" y="1243"/>
                  </a:lnTo>
                  <a:lnTo>
                    <a:pt x="0" y="1291"/>
                  </a:lnTo>
                  <a:lnTo>
                    <a:pt x="5" y="1343"/>
                  </a:lnTo>
                  <a:lnTo>
                    <a:pt x="31" y="1410"/>
                  </a:lnTo>
                  <a:lnTo>
                    <a:pt x="43" y="1426"/>
                  </a:lnTo>
                  <a:lnTo>
                    <a:pt x="56" y="1437"/>
                  </a:lnTo>
                  <a:lnTo>
                    <a:pt x="73" y="1448"/>
                  </a:lnTo>
                  <a:lnTo>
                    <a:pt x="111" y="1462"/>
                  </a:lnTo>
                  <a:lnTo>
                    <a:pt x="151" y="1468"/>
                  </a:lnTo>
                  <a:lnTo>
                    <a:pt x="184" y="1468"/>
                  </a:lnTo>
                  <a:lnTo>
                    <a:pt x="195" y="1465"/>
                  </a:lnTo>
                  <a:lnTo>
                    <a:pt x="209" y="1457"/>
                  </a:lnTo>
                  <a:lnTo>
                    <a:pt x="225" y="1440"/>
                  </a:lnTo>
                  <a:lnTo>
                    <a:pt x="239" y="1418"/>
                  </a:lnTo>
                  <a:lnTo>
                    <a:pt x="243" y="1410"/>
                  </a:lnTo>
                  <a:lnTo>
                    <a:pt x="243" y="1401"/>
                  </a:lnTo>
                  <a:lnTo>
                    <a:pt x="229" y="1390"/>
                  </a:lnTo>
                  <a:lnTo>
                    <a:pt x="173" y="1379"/>
                  </a:lnTo>
                  <a:lnTo>
                    <a:pt x="164" y="1374"/>
                  </a:lnTo>
                  <a:lnTo>
                    <a:pt x="159" y="1368"/>
                  </a:lnTo>
                  <a:lnTo>
                    <a:pt x="159" y="1360"/>
                  </a:lnTo>
                  <a:lnTo>
                    <a:pt x="164" y="1351"/>
                  </a:lnTo>
                  <a:lnTo>
                    <a:pt x="173" y="1343"/>
                  </a:lnTo>
                  <a:lnTo>
                    <a:pt x="203" y="1309"/>
                  </a:lnTo>
                  <a:lnTo>
                    <a:pt x="236" y="1284"/>
                  </a:lnTo>
                  <a:lnTo>
                    <a:pt x="312" y="1257"/>
                  </a:lnTo>
                  <a:lnTo>
                    <a:pt x="326" y="1257"/>
                  </a:lnTo>
                  <a:lnTo>
                    <a:pt x="334" y="1260"/>
                  </a:lnTo>
                  <a:lnTo>
                    <a:pt x="340" y="1266"/>
                  </a:lnTo>
                  <a:lnTo>
                    <a:pt x="342" y="1276"/>
                  </a:lnTo>
                  <a:lnTo>
                    <a:pt x="342" y="1298"/>
                  </a:lnTo>
                  <a:lnTo>
                    <a:pt x="331" y="1390"/>
                  </a:lnTo>
                  <a:lnTo>
                    <a:pt x="301" y="1560"/>
                  </a:lnTo>
                  <a:lnTo>
                    <a:pt x="301" y="1584"/>
                  </a:lnTo>
                  <a:lnTo>
                    <a:pt x="323" y="1665"/>
                  </a:lnTo>
                  <a:lnTo>
                    <a:pt x="342" y="1696"/>
                  </a:lnTo>
                  <a:lnTo>
                    <a:pt x="353" y="1709"/>
                  </a:lnTo>
                  <a:lnTo>
                    <a:pt x="384" y="1726"/>
                  </a:lnTo>
                  <a:lnTo>
                    <a:pt x="404" y="1732"/>
                  </a:lnTo>
                  <a:lnTo>
                    <a:pt x="476" y="1734"/>
                  </a:lnTo>
                  <a:lnTo>
                    <a:pt x="498" y="1732"/>
                  </a:lnTo>
                  <a:lnTo>
                    <a:pt x="515" y="1726"/>
                  </a:lnTo>
                  <a:lnTo>
                    <a:pt x="526" y="1717"/>
                  </a:lnTo>
                  <a:lnTo>
                    <a:pt x="532" y="1706"/>
                  </a:lnTo>
                  <a:lnTo>
                    <a:pt x="534" y="1696"/>
                  </a:lnTo>
                  <a:lnTo>
                    <a:pt x="532" y="1679"/>
                  </a:lnTo>
                  <a:lnTo>
                    <a:pt x="462" y="1454"/>
                  </a:lnTo>
                  <a:lnTo>
                    <a:pt x="459" y="1418"/>
                  </a:lnTo>
                  <a:lnTo>
                    <a:pt x="467" y="1390"/>
                  </a:lnTo>
                  <a:lnTo>
                    <a:pt x="484" y="1368"/>
                  </a:lnTo>
                  <a:lnTo>
                    <a:pt x="510" y="1354"/>
                  </a:lnTo>
                  <a:lnTo>
                    <a:pt x="521" y="1351"/>
                  </a:lnTo>
                  <a:lnTo>
                    <a:pt x="534" y="1351"/>
                  </a:lnTo>
                  <a:lnTo>
                    <a:pt x="568" y="1360"/>
                  </a:lnTo>
                  <a:lnTo>
                    <a:pt x="643" y="1407"/>
                  </a:lnTo>
                  <a:lnTo>
                    <a:pt x="676" y="1434"/>
                  </a:lnTo>
                  <a:lnTo>
                    <a:pt x="704" y="1465"/>
                  </a:lnTo>
                  <a:lnTo>
                    <a:pt x="754" y="1535"/>
                  </a:lnTo>
                  <a:lnTo>
                    <a:pt x="765" y="1546"/>
                  </a:lnTo>
                  <a:lnTo>
                    <a:pt x="777" y="1551"/>
                  </a:lnTo>
                  <a:lnTo>
                    <a:pt x="788" y="1551"/>
                  </a:lnTo>
                  <a:lnTo>
                    <a:pt x="795" y="1546"/>
                  </a:lnTo>
                  <a:lnTo>
                    <a:pt x="807" y="1535"/>
                  </a:lnTo>
                  <a:lnTo>
                    <a:pt x="815" y="1524"/>
                  </a:lnTo>
                  <a:lnTo>
                    <a:pt x="832" y="1493"/>
                  </a:lnTo>
                  <a:lnTo>
                    <a:pt x="849" y="1443"/>
                  </a:lnTo>
                  <a:lnTo>
                    <a:pt x="856" y="1379"/>
                  </a:lnTo>
                  <a:lnTo>
                    <a:pt x="854" y="1334"/>
                  </a:lnTo>
                  <a:lnTo>
                    <a:pt x="843" y="1302"/>
                  </a:lnTo>
                  <a:lnTo>
                    <a:pt x="832" y="1291"/>
                  </a:lnTo>
                  <a:lnTo>
                    <a:pt x="815" y="1279"/>
                  </a:lnTo>
                  <a:lnTo>
                    <a:pt x="732" y="1255"/>
                  </a:lnTo>
                  <a:lnTo>
                    <a:pt x="715" y="1246"/>
                  </a:lnTo>
                  <a:lnTo>
                    <a:pt x="701" y="1235"/>
                  </a:lnTo>
                  <a:lnTo>
                    <a:pt x="685" y="1213"/>
                  </a:lnTo>
                  <a:lnTo>
                    <a:pt x="670" y="1185"/>
                  </a:lnTo>
                  <a:lnTo>
                    <a:pt x="665" y="1154"/>
                  </a:lnTo>
                  <a:lnTo>
                    <a:pt x="668" y="1118"/>
                  </a:lnTo>
                  <a:lnTo>
                    <a:pt x="679" y="1076"/>
                  </a:lnTo>
                  <a:lnTo>
                    <a:pt x="721" y="971"/>
                  </a:lnTo>
                  <a:lnTo>
                    <a:pt x="851" y="729"/>
                  </a:lnTo>
                  <a:lnTo>
                    <a:pt x="943" y="619"/>
                  </a:lnTo>
                  <a:lnTo>
                    <a:pt x="1074" y="513"/>
                  </a:lnTo>
                  <a:close/>
                </a:path>
              </a:pathLst>
            </a:custGeom>
            <a:solidFill>
              <a:srgbClr val="66FF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52" name="Google Shape;352;p10"/>
            <p:cNvSpPr/>
            <p:nvPr/>
          </p:nvSpPr>
          <p:spPr>
            <a:xfrm>
              <a:off x="8513762" y="5102225"/>
              <a:ext cx="127000" cy="317500"/>
            </a:xfrm>
            <a:custGeom>
              <a:avLst/>
              <a:gdLst/>
              <a:ahLst/>
              <a:cxnLst/>
              <a:rect l="0" t="0" r="0" b="0"/>
              <a:pathLst>
                <a:path w="320" h="800" extrusionOk="0">
                  <a:moveTo>
                    <a:pt x="317" y="689"/>
                  </a:moveTo>
                  <a:lnTo>
                    <a:pt x="320" y="622"/>
                  </a:lnTo>
                  <a:lnTo>
                    <a:pt x="301" y="539"/>
                  </a:lnTo>
                  <a:lnTo>
                    <a:pt x="281" y="489"/>
                  </a:lnTo>
                  <a:lnTo>
                    <a:pt x="192" y="139"/>
                  </a:lnTo>
                  <a:lnTo>
                    <a:pt x="153" y="26"/>
                  </a:lnTo>
                  <a:lnTo>
                    <a:pt x="137" y="6"/>
                  </a:lnTo>
                  <a:lnTo>
                    <a:pt x="122" y="0"/>
                  </a:lnTo>
                  <a:lnTo>
                    <a:pt x="114" y="4"/>
                  </a:lnTo>
                  <a:lnTo>
                    <a:pt x="97" y="15"/>
                  </a:lnTo>
                  <a:lnTo>
                    <a:pt x="81" y="31"/>
                  </a:lnTo>
                  <a:lnTo>
                    <a:pt x="39" y="94"/>
                  </a:lnTo>
                  <a:lnTo>
                    <a:pt x="3" y="131"/>
                  </a:lnTo>
                  <a:lnTo>
                    <a:pt x="0" y="139"/>
                  </a:lnTo>
                  <a:lnTo>
                    <a:pt x="0" y="172"/>
                  </a:lnTo>
                  <a:lnTo>
                    <a:pt x="122" y="739"/>
                  </a:lnTo>
                  <a:lnTo>
                    <a:pt x="137" y="772"/>
                  </a:lnTo>
                  <a:lnTo>
                    <a:pt x="150" y="791"/>
                  </a:lnTo>
                  <a:lnTo>
                    <a:pt x="159" y="797"/>
                  </a:lnTo>
                  <a:lnTo>
                    <a:pt x="167" y="800"/>
                  </a:lnTo>
                  <a:lnTo>
                    <a:pt x="184" y="800"/>
                  </a:lnTo>
                  <a:lnTo>
                    <a:pt x="203" y="797"/>
                  </a:lnTo>
                  <a:lnTo>
                    <a:pt x="250" y="777"/>
                  </a:lnTo>
                  <a:lnTo>
                    <a:pt x="276" y="759"/>
                  </a:lnTo>
                  <a:lnTo>
                    <a:pt x="295" y="739"/>
                  </a:lnTo>
                  <a:lnTo>
                    <a:pt x="308" y="717"/>
                  </a:lnTo>
                  <a:lnTo>
                    <a:pt x="317" y="689"/>
                  </a:lnTo>
                  <a:close/>
                </a:path>
              </a:pathLst>
            </a:custGeom>
            <a:solidFill>
              <a:srgbClr val="F0DE9C"/>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53" name="Google Shape;353;p10"/>
            <p:cNvSpPr/>
            <p:nvPr/>
          </p:nvSpPr>
          <p:spPr>
            <a:xfrm>
              <a:off x="7467600" y="4865687"/>
              <a:ext cx="1160462" cy="588962"/>
            </a:xfrm>
            <a:custGeom>
              <a:avLst/>
              <a:gdLst/>
              <a:ahLst/>
              <a:cxnLst/>
              <a:rect l="0" t="0" r="0" b="0"/>
              <a:pathLst>
                <a:path w="2925" h="1482" extrusionOk="0">
                  <a:moveTo>
                    <a:pt x="2391" y="64"/>
                  </a:moveTo>
                  <a:lnTo>
                    <a:pt x="2387" y="78"/>
                  </a:lnTo>
                  <a:lnTo>
                    <a:pt x="2391" y="97"/>
                  </a:lnTo>
                  <a:lnTo>
                    <a:pt x="2399" y="116"/>
                  </a:lnTo>
                  <a:lnTo>
                    <a:pt x="2416" y="141"/>
                  </a:lnTo>
                  <a:lnTo>
                    <a:pt x="2466" y="197"/>
                  </a:lnTo>
                  <a:lnTo>
                    <a:pt x="2483" y="225"/>
                  </a:lnTo>
                  <a:lnTo>
                    <a:pt x="2497" y="272"/>
                  </a:lnTo>
                  <a:lnTo>
                    <a:pt x="2490" y="317"/>
                  </a:lnTo>
                  <a:lnTo>
                    <a:pt x="2485" y="335"/>
                  </a:lnTo>
                  <a:lnTo>
                    <a:pt x="2460" y="377"/>
                  </a:lnTo>
                  <a:lnTo>
                    <a:pt x="2441" y="400"/>
                  </a:lnTo>
                  <a:lnTo>
                    <a:pt x="2380" y="463"/>
                  </a:lnTo>
                  <a:lnTo>
                    <a:pt x="2299" y="524"/>
                  </a:lnTo>
                  <a:lnTo>
                    <a:pt x="2254" y="550"/>
                  </a:lnTo>
                  <a:lnTo>
                    <a:pt x="1951" y="655"/>
                  </a:lnTo>
                  <a:lnTo>
                    <a:pt x="1841" y="677"/>
                  </a:lnTo>
                  <a:lnTo>
                    <a:pt x="1774" y="674"/>
                  </a:lnTo>
                  <a:lnTo>
                    <a:pt x="1623" y="635"/>
                  </a:lnTo>
                  <a:lnTo>
                    <a:pt x="1606" y="633"/>
                  </a:lnTo>
                  <a:lnTo>
                    <a:pt x="1595" y="629"/>
                  </a:lnTo>
                  <a:lnTo>
                    <a:pt x="1574" y="629"/>
                  </a:lnTo>
                  <a:lnTo>
                    <a:pt x="1565" y="627"/>
                  </a:lnTo>
                  <a:lnTo>
                    <a:pt x="1562" y="622"/>
                  </a:lnTo>
                  <a:lnTo>
                    <a:pt x="1556" y="616"/>
                  </a:lnTo>
                  <a:lnTo>
                    <a:pt x="1551" y="608"/>
                  </a:lnTo>
                  <a:lnTo>
                    <a:pt x="1548" y="593"/>
                  </a:lnTo>
                  <a:lnTo>
                    <a:pt x="1523" y="519"/>
                  </a:lnTo>
                  <a:lnTo>
                    <a:pt x="1515" y="508"/>
                  </a:lnTo>
                  <a:lnTo>
                    <a:pt x="1495" y="491"/>
                  </a:lnTo>
                  <a:lnTo>
                    <a:pt x="1473" y="477"/>
                  </a:lnTo>
                  <a:lnTo>
                    <a:pt x="1423" y="458"/>
                  </a:lnTo>
                  <a:lnTo>
                    <a:pt x="1395" y="452"/>
                  </a:lnTo>
                  <a:lnTo>
                    <a:pt x="1340" y="454"/>
                  </a:lnTo>
                  <a:lnTo>
                    <a:pt x="1314" y="458"/>
                  </a:lnTo>
                  <a:lnTo>
                    <a:pt x="1295" y="463"/>
                  </a:lnTo>
                  <a:lnTo>
                    <a:pt x="1248" y="491"/>
                  </a:lnTo>
                  <a:lnTo>
                    <a:pt x="1233" y="508"/>
                  </a:lnTo>
                  <a:lnTo>
                    <a:pt x="1220" y="530"/>
                  </a:lnTo>
                  <a:lnTo>
                    <a:pt x="1203" y="546"/>
                  </a:lnTo>
                  <a:lnTo>
                    <a:pt x="1197" y="555"/>
                  </a:lnTo>
                  <a:lnTo>
                    <a:pt x="1175" y="561"/>
                  </a:lnTo>
                  <a:lnTo>
                    <a:pt x="1150" y="555"/>
                  </a:lnTo>
                  <a:lnTo>
                    <a:pt x="1145" y="550"/>
                  </a:lnTo>
                  <a:lnTo>
                    <a:pt x="1136" y="539"/>
                  </a:lnTo>
                  <a:lnTo>
                    <a:pt x="1131" y="524"/>
                  </a:lnTo>
                  <a:lnTo>
                    <a:pt x="1095" y="364"/>
                  </a:lnTo>
                  <a:lnTo>
                    <a:pt x="1067" y="275"/>
                  </a:lnTo>
                  <a:lnTo>
                    <a:pt x="1042" y="250"/>
                  </a:lnTo>
                  <a:lnTo>
                    <a:pt x="761" y="33"/>
                  </a:lnTo>
                  <a:lnTo>
                    <a:pt x="705" y="6"/>
                  </a:lnTo>
                  <a:lnTo>
                    <a:pt x="686" y="0"/>
                  </a:lnTo>
                  <a:lnTo>
                    <a:pt x="653" y="0"/>
                  </a:lnTo>
                  <a:lnTo>
                    <a:pt x="589" y="17"/>
                  </a:lnTo>
                  <a:lnTo>
                    <a:pt x="550" y="22"/>
                  </a:lnTo>
                  <a:lnTo>
                    <a:pt x="394" y="71"/>
                  </a:lnTo>
                  <a:lnTo>
                    <a:pt x="328" y="102"/>
                  </a:lnTo>
                  <a:lnTo>
                    <a:pt x="297" y="125"/>
                  </a:lnTo>
                  <a:lnTo>
                    <a:pt x="213" y="221"/>
                  </a:lnTo>
                  <a:lnTo>
                    <a:pt x="105" y="402"/>
                  </a:lnTo>
                  <a:lnTo>
                    <a:pt x="68" y="488"/>
                  </a:lnTo>
                  <a:lnTo>
                    <a:pt x="25" y="663"/>
                  </a:lnTo>
                  <a:lnTo>
                    <a:pt x="13" y="724"/>
                  </a:lnTo>
                  <a:lnTo>
                    <a:pt x="10" y="749"/>
                  </a:lnTo>
                  <a:lnTo>
                    <a:pt x="5" y="772"/>
                  </a:lnTo>
                  <a:lnTo>
                    <a:pt x="0" y="841"/>
                  </a:lnTo>
                  <a:lnTo>
                    <a:pt x="5" y="873"/>
                  </a:lnTo>
                  <a:lnTo>
                    <a:pt x="16" y="904"/>
                  </a:lnTo>
                  <a:lnTo>
                    <a:pt x="32" y="933"/>
                  </a:lnTo>
                  <a:lnTo>
                    <a:pt x="146" y="1065"/>
                  </a:lnTo>
                  <a:lnTo>
                    <a:pt x="431" y="1332"/>
                  </a:lnTo>
                  <a:lnTo>
                    <a:pt x="486" y="1365"/>
                  </a:lnTo>
                  <a:lnTo>
                    <a:pt x="664" y="1440"/>
                  </a:lnTo>
                  <a:lnTo>
                    <a:pt x="770" y="1471"/>
                  </a:lnTo>
                  <a:lnTo>
                    <a:pt x="872" y="1482"/>
                  </a:lnTo>
                  <a:lnTo>
                    <a:pt x="925" y="1476"/>
                  </a:lnTo>
                  <a:lnTo>
                    <a:pt x="979" y="1462"/>
                  </a:lnTo>
                  <a:lnTo>
                    <a:pt x="1064" y="1423"/>
                  </a:lnTo>
                  <a:lnTo>
                    <a:pt x="1078" y="1412"/>
                  </a:lnTo>
                  <a:lnTo>
                    <a:pt x="1089" y="1401"/>
                  </a:lnTo>
                  <a:lnTo>
                    <a:pt x="1109" y="1354"/>
                  </a:lnTo>
                  <a:lnTo>
                    <a:pt x="1114" y="1345"/>
                  </a:lnTo>
                  <a:lnTo>
                    <a:pt x="1123" y="1340"/>
                  </a:lnTo>
                  <a:lnTo>
                    <a:pt x="1131" y="1340"/>
                  </a:lnTo>
                  <a:lnTo>
                    <a:pt x="1139" y="1343"/>
                  </a:lnTo>
                  <a:lnTo>
                    <a:pt x="1179" y="1368"/>
                  </a:lnTo>
                  <a:lnTo>
                    <a:pt x="1206" y="1373"/>
                  </a:lnTo>
                  <a:lnTo>
                    <a:pt x="1226" y="1373"/>
                  </a:lnTo>
                  <a:lnTo>
                    <a:pt x="1379" y="1340"/>
                  </a:lnTo>
                  <a:lnTo>
                    <a:pt x="1431" y="1316"/>
                  </a:lnTo>
                  <a:lnTo>
                    <a:pt x="1476" y="1271"/>
                  </a:lnTo>
                  <a:lnTo>
                    <a:pt x="1495" y="1238"/>
                  </a:lnTo>
                  <a:lnTo>
                    <a:pt x="1495" y="1226"/>
                  </a:lnTo>
                  <a:lnTo>
                    <a:pt x="1489" y="1184"/>
                  </a:lnTo>
                  <a:lnTo>
                    <a:pt x="1493" y="1179"/>
                  </a:lnTo>
                  <a:lnTo>
                    <a:pt x="1498" y="1173"/>
                  </a:lnTo>
                  <a:lnTo>
                    <a:pt x="1520" y="1173"/>
                  </a:lnTo>
                  <a:lnTo>
                    <a:pt x="1587" y="1193"/>
                  </a:lnTo>
                  <a:lnTo>
                    <a:pt x="1623" y="1198"/>
                  </a:lnTo>
                  <a:lnTo>
                    <a:pt x="1715" y="1193"/>
                  </a:lnTo>
                  <a:lnTo>
                    <a:pt x="1738" y="1190"/>
                  </a:lnTo>
                  <a:lnTo>
                    <a:pt x="1790" y="1190"/>
                  </a:lnTo>
                  <a:lnTo>
                    <a:pt x="1804" y="1196"/>
                  </a:lnTo>
                  <a:lnTo>
                    <a:pt x="1804" y="1207"/>
                  </a:lnTo>
                  <a:lnTo>
                    <a:pt x="1798" y="1240"/>
                  </a:lnTo>
                  <a:lnTo>
                    <a:pt x="1798" y="1303"/>
                  </a:lnTo>
                  <a:lnTo>
                    <a:pt x="1804" y="1337"/>
                  </a:lnTo>
                  <a:lnTo>
                    <a:pt x="1810" y="1354"/>
                  </a:lnTo>
                  <a:lnTo>
                    <a:pt x="1815" y="1365"/>
                  </a:lnTo>
                  <a:lnTo>
                    <a:pt x="1834" y="1381"/>
                  </a:lnTo>
                  <a:lnTo>
                    <a:pt x="1859" y="1390"/>
                  </a:lnTo>
                  <a:lnTo>
                    <a:pt x="1888" y="1395"/>
                  </a:lnTo>
                  <a:lnTo>
                    <a:pt x="2012" y="1410"/>
                  </a:lnTo>
                  <a:lnTo>
                    <a:pt x="2063" y="1410"/>
                  </a:lnTo>
                  <a:lnTo>
                    <a:pt x="2115" y="1399"/>
                  </a:lnTo>
                  <a:lnTo>
                    <a:pt x="2174" y="1373"/>
                  </a:lnTo>
                  <a:lnTo>
                    <a:pt x="2427" y="1220"/>
                  </a:lnTo>
                  <a:lnTo>
                    <a:pt x="2457" y="1196"/>
                  </a:lnTo>
                  <a:lnTo>
                    <a:pt x="2483" y="1166"/>
                  </a:lnTo>
                  <a:lnTo>
                    <a:pt x="2505" y="1121"/>
                  </a:lnTo>
                  <a:lnTo>
                    <a:pt x="2552" y="933"/>
                  </a:lnTo>
                  <a:lnTo>
                    <a:pt x="2557" y="891"/>
                  </a:lnTo>
                  <a:lnTo>
                    <a:pt x="2582" y="824"/>
                  </a:lnTo>
                  <a:lnTo>
                    <a:pt x="2593" y="813"/>
                  </a:lnTo>
                  <a:lnTo>
                    <a:pt x="2605" y="805"/>
                  </a:lnTo>
                  <a:lnTo>
                    <a:pt x="2663" y="777"/>
                  </a:lnTo>
                  <a:lnTo>
                    <a:pt x="2800" y="696"/>
                  </a:lnTo>
                  <a:lnTo>
                    <a:pt x="2827" y="677"/>
                  </a:lnTo>
                  <a:lnTo>
                    <a:pt x="2874" y="633"/>
                  </a:lnTo>
                  <a:lnTo>
                    <a:pt x="2891" y="608"/>
                  </a:lnTo>
                  <a:lnTo>
                    <a:pt x="2903" y="580"/>
                  </a:lnTo>
                  <a:lnTo>
                    <a:pt x="2914" y="544"/>
                  </a:lnTo>
                  <a:lnTo>
                    <a:pt x="2919" y="508"/>
                  </a:lnTo>
                  <a:lnTo>
                    <a:pt x="2925" y="341"/>
                  </a:lnTo>
                  <a:lnTo>
                    <a:pt x="2919" y="308"/>
                  </a:lnTo>
                  <a:lnTo>
                    <a:pt x="2916" y="297"/>
                  </a:lnTo>
                  <a:lnTo>
                    <a:pt x="2908" y="291"/>
                  </a:lnTo>
                  <a:lnTo>
                    <a:pt x="2874" y="257"/>
                  </a:lnTo>
                  <a:lnTo>
                    <a:pt x="2788" y="156"/>
                  </a:lnTo>
                  <a:lnTo>
                    <a:pt x="2771" y="141"/>
                  </a:lnTo>
                  <a:lnTo>
                    <a:pt x="2757" y="133"/>
                  </a:lnTo>
                  <a:lnTo>
                    <a:pt x="2744" y="127"/>
                  </a:lnTo>
                  <a:lnTo>
                    <a:pt x="2728" y="125"/>
                  </a:lnTo>
                  <a:lnTo>
                    <a:pt x="2699" y="125"/>
                  </a:lnTo>
                  <a:lnTo>
                    <a:pt x="2674" y="131"/>
                  </a:lnTo>
                  <a:lnTo>
                    <a:pt x="2663" y="136"/>
                  </a:lnTo>
                  <a:lnTo>
                    <a:pt x="2658" y="141"/>
                  </a:lnTo>
                  <a:lnTo>
                    <a:pt x="2654" y="147"/>
                  </a:lnTo>
                  <a:lnTo>
                    <a:pt x="2658" y="158"/>
                  </a:lnTo>
                  <a:lnTo>
                    <a:pt x="2663" y="167"/>
                  </a:lnTo>
                  <a:lnTo>
                    <a:pt x="2669" y="180"/>
                  </a:lnTo>
                  <a:lnTo>
                    <a:pt x="2683" y="203"/>
                  </a:lnTo>
                  <a:lnTo>
                    <a:pt x="2688" y="214"/>
                  </a:lnTo>
                  <a:lnTo>
                    <a:pt x="2690" y="225"/>
                  </a:lnTo>
                  <a:lnTo>
                    <a:pt x="2688" y="263"/>
                  </a:lnTo>
                  <a:lnTo>
                    <a:pt x="2680" y="277"/>
                  </a:lnTo>
                  <a:lnTo>
                    <a:pt x="2666" y="291"/>
                  </a:lnTo>
                  <a:lnTo>
                    <a:pt x="2647" y="302"/>
                  </a:lnTo>
                  <a:lnTo>
                    <a:pt x="2618" y="313"/>
                  </a:lnTo>
                  <a:lnTo>
                    <a:pt x="2593" y="319"/>
                  </a:lnTo>
                  <a:lnTo>
                    <a:pt x="2582" y="319"/>
                  </a:lnTo>
                  <a:lnTo>
                    <a:pt x="2575" y="317"/>
                  </a:lnTo>
                  <a:lnTo>
                    <a:pt x="2569" y="311"/>
                  </a:lnTo>
                  <a:lnTo>
                    <a:pt x="2566" y="305"/>
                  </a:lnTo>
                  <a:lnTo>
                    <a:pt x="2566" y="286"/>
                  </a:lnTo>
                  <a:lnTo>
                    <a:pt x="2569" y="263"/>
                  </a:lnTo>
                  <a:lnTo>
                    <a:pt x="2566" y="241"/>
                  </a:lnTo>
                  <a:lnTo>
                    <a:pt x="2524" y="149"/>
                  </a:lnTo>
                  <a:lnTo>
                    <a:pt x="2497" y="102"/>
                  </a:lnTo>
                  <a:lnTo>
                    <a:pt x="2474" y="86"/>
                  </a:lnTo>
                  <a:lnTo>
                    <a:pt x="2416" y="61"/>
                  </a:lnTo>
                  <a:lnTo>
                    <a:pt x="2405" y="58"/>
                  </a:lnTo>
                  <a:lnTo>
                    <a:pt x="2399" y="58"/>
                  </a:lnTo>
                  <a:lnTo>
                    <a:pt x="2391" y="64"/>
                  </a:lnTo>
                  <a:close/>
                </a:path>
              </a:pathLst>
            </a:custGeom>
            <a:solidFill>
              <a:srgbClr val="C1814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54" name="Google Shape;354;p10"/>
            <p:cNvSpPr/>
            <p:nvPr/>
          </p:nvSpPr>
          <p:spPr>
            <a:xfrm>
              <a:off x="7581900" y="4903787"/>
              <a:ext cx="288925" cy="200025"/>
            </a:xfrm>
            <a:custGeom>
              <a:avLst/>
              <a:gdLst/>
              <a:ahLst/>
              <a:cxnLst/>
              <a:rect l="0" t="0" r="0" b="0"/>
              <a:pathLst>
                <a:path w="729" h="502" extrusionOk="0">
                  <a:moveTo>
                    <a:pt x="260" y="5"/>
                  </a:moveTo>
                  <a:lnTo>
                    <a:pt x="120" y="41"/>
                  </a:lnTo>
                  <a:lnTo>
                    <a:pt x="76" y="61"/>
                  </a:lnTo>
                  <a:lnTo>
                    <a:pt x="42" y="81"/>
                  </a:lnTo>
                  <a:lnTo>
                    <a:pt x="17" y="106"/>
                  </a:lnTo>
                  <a:lnTo>
                    <a:pt x="9" y="117"/>
                  </a:lnTo>
                  <a:lnTo>
                    <a:pt x="4" y="130"/>
                  </a:lnTo>
                  <a:lnTo>
                    <a:pt x="0" y="142"/>
                  </a:lnTo>
                  <a:lnTo>
                    <a:pt x="0" y="153"/>
                  </a:lnTo>
                  <a:lnTo>
                    <a:pt x="4" y="164"/>
                  </a:lnTo>
                  <a:lnTo>
                    <a:pt x="20" y="183"/>
                  </a:lnTo>
                  <a:lnTo>
                    <a:pt x="87" y="233"/>
                  </a:lnTo>
                  <a:lnTo>
                    <a:pt x="276" y="406"/>
                  </a:lnTo>
                  <a:lnTo>
                    <a:pt x="368" y="477"/>
                  </a:lnTo>
                  <a:lnTo>
                    <a:pt x="401" y="496"/>
                  </a:lnTo>
                  <a:lnTo>
                    <a:pt x="415" y="502"/>
                  </a:lnTo>
                  <a:lnTo>
                    <a:pt x="423" y="502"/>
                  </a:lnTo>
                  <a:lnTo>
                    <a:pt x="440" y="496"/>
                  </a:lnTo>
                  <a:lnTo>
                    <a:pt x="448" y="491"/>
                  </a:lnTo>
                  <a:lnTo>
                    <a:pt x="460" y="485"/>
                  </a:lnTo>
                  <a:lnTo>
                    <a:pt x="471" y="477"/>
                  </a:lnTo>
                  <a:lnTo>
                    <a:pt x="484" y="464"/>
                  </a:lnTo>
                  <a:lnTo>
                    <a:pt x="551" y="375"/>
                  </a:lnTo>
                  <a:lnTo>
                    <a:pt x="568" y="361"/>
                  </a:lnTo>
                  <a:lnTo>
                    <a:pt x="587" y="350"/>
                  </a:lnTo>
                  <a:lnTo>
                    <a:pt x="660" y="325"/>
                  </a:lnTo>
                  <a:lnTo>
                    <a:pt x="682" y="319"/>
                  </a:lnTo>
                  <a:lnTo>
                    <a:pt x="704" y="310"/>
                  </a:lnTo>
                  <a:lnTo>
                    <a:pt x="718" y="303"/>
                  </a:lnTo>
                  <a:lnTo>
                    <a:pt x="727" y="294"/>
                  </a:lnTo>
                  <a:lnTo>
                    <a:pt x="729" y="285"/>
                  </a:lnTo>
                  <a:lnTo>
                    <a:pt x="718" y="269"/>
                  </a:lnTo>
                  <a:lnTo>
                    <a:pt x="660" y="227"/>
                  </a:lnTo>
                  <a:lnTo>
                    <a:pt x="514" y="88"/>
                  </a:lnTo>
                  <a:lnTo>
                    <a:pt x="435" y="28"/>
                  </a:lnTo>
                  <a:lnTo>
                    <a:pt x="393" y="8"/>
                  </a:lnTo>
                  <a:lnTo>
                    <a:pt x="359" y="0"/>
                  </a:lnTo>
                  <a:lnTo>
                    <a:pt x="260" y="5"/>
                  </a:lnTo>
                  <a:close/>
                </a:path>
              </a:pathLst>
            </a:custGeom>
            <a:solidFill>
              <a:srgbClr val="DFBE9D"/>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55" name="Google Shape;355;p10"/>
            <p:cNvSpPr/>
            <p:nvPr/>
          </p:nvSpPr>
          <p:spPr>
            <a:xfrm>
              <a:off x="7502525" y="5000625"/>
              <a:ext cx="228600" cy="382587"/>
            </a:xfrm>
            <a:custGeom>
              <a:avLst/>
              <a:gdLst/>
              <a:ahLst/>
              <a:cxnLst/>
              <a:rect l="0" t="0" r="0" b="0"/>
              <a:pathLst>
                <a:path w="576" h="963" extrusionOk="0">
                  <a:moveTo>
                    <a:pt x="137" y="3"/>
                  </a:moveTo>
                  <a:lnTo>
                    <a:pt x="123" y="20"/>
                  </a:lnTo>
                  <a:lnTo>
                    <a:pt x="108" y="44"/>
                  </a:lnTo>
                  <a:lnTo>
                    <a:pt x="47" y="170"/>
                  </a:lnTo>
                  <a:lnTo>
                    <a:pt x="14" y="255"/>
                  </a:lnTo>
                  <a:lnTo>
                    <a:pt x="0" y="353"/>
                  </a:lnTo>
                  <a:lnTo>
                    <a:pt x="0" y="461"/>
                  </a:lnTo>
                  <a:lnTo>
                    <a:pt x="9" y="553"/>
                  </a:lnTo>
                  <a:lnTo>
                    <a:pt x="20" y="589"/>
                  </a:lnTo>
                  <a:lnTo>
                    <a:pt x="25" y="600"/>
                  </a:lnTo>
                  <a:lnTo>
                    <a:pt x="70" y="638"/>
                  </a:lnTo>
                  <a:lnTo>
                    <a:pt x="83" y="653"/>
                  </a:lnTo>
                  <a:lnTo>
                    <a:pt x="267" y="819"/>
                  </a:lnTo>
                  <a:lnTo>
                    <a:pt x="434" y="941"/>
                  </a:lnTo>
                  <a:lnTo>
                    <a:pt x="476" y="960"/>
                  </a:lnTo>
                  <a:lnTo>
                    <a:pt x="489" y="963"/>
                  </a:lnTo>
                  <a:lnTo>
                    <a:pt x="501" y="958"/>
                  </a:lnTo>
                  <a:lnTo>
                    <a:pt x="509" y="952"/>
                  </a:lnTo>
                  <a:lnTo>
                    <a:pt x="514" y="941"/>
                  </a:lnTo>
                  <a:lnTo>
                    <a:pt x="526" y="886"/>
                  </a:lnTo>
                  <a:lnTo>
                    <a:pt x="526" y="855"/>
                  </a:lnTo>
                  <a:lnTo>
                    <a:pt x="512" y="781"/>
                  </a:lnTo>
                  <a:lnTo>
                    <a:pt x="509" y="736"/>
                  </a:lnTo>
                  <a:lnTo>
                    <a:pt x="512" y="572"/>
                  </a:lnTo>
                  <a:lnTo>
                    <a:pt x="518" y="519"/>
                  </a:lnTo>
                  <a:lnTo>
                    <a:pt x="523" y="494"/>
                  </a:lnTo>
                  <a:lnTo>
                    <a:pt x="570" y="380"/>
                  </a:lnTo>
                  <a:lnTo>
                    <a:pt x="576" y="361"/>
                  </a:lnTo>
                  <a:lnTo>
                    <a:pt x="576" y="344"/>
                  </a:lnTo>
                  <a:lnTo>
                    <a:pt x="573" y="333"/>
                  </a:lnTo>
                  <a:lnTo>
                    <a:pt x="565" y="322"/>
                  </a:lnTo>
                  <a:lnTo>
                    <a:pt x="545" y="311"/>
                  </a:lnTo>
                  <a:lnTo>
                    <a:pt x="501" y="297"/>
                  </a:lnTo>
                  <a:lnTo>
                    <a:pt x="314" y="172"/>
                  </a:lnTo>
                  <a:lnTo>
                    <a:pt x="273" y="134"/>
                  </a:lnTo>
                  <a:lnTo>
                    <a:pt x="173" y="11"/>
                  </a:lnTo>
                  <a:lnTo>
                    <a:pt x="159" y="3"/>
                  </a:lnTo>
                  <a:lnTo>
                    <a:pt x="148" y="0"/>
                  </a:lnTo>
                  <a:lnTo>
                    <a:pt x="137" y="3"/>
                  </a:lnTo>
                  <a:close/>
                </a:path>
              </a:pathLst>
            </a:custGeom>
            <a:solidFill>
              <a:srgbClr val="DFBE9D"/>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56" name="Google Shape;356;p10"/>
            <p:cNvSpPr/>
            <p:nvPr/>
          </p:nvSpPr>
          <p:spPr>
            <a:xfrm>
              <a:off x="7724775" y="5145087"/>
              <a:ext cx="176212" cy="279400"/>
            </a:xfrm>
            <a:custGeom>
              <a:avLst/>
              <a:gdLst/>
              <a:ahLst/>
              <a:cxnLst/>
              <a:rect l="0" t="0" r="0" b="0"/>
              <a:pathLst>
                <a:path w="445" h="704" extrusionOk="0">
                  <a:moveTo>
                    <a:pt x="445" y="231"/>
                  </a:moveTo>
                  <a:lnTo>
                    <a:pt x="440" y="128"/>
                  </a:lnTo>
                  <a:lnTo>
                    <a:pt x="429" y="77"/>
                  </a:lnTo>
                  <a:lnTo>
                    <a:pt x="411" y="41"/>
                  </a:lnTo>
                  <a:lnTo>
                    <a:pt x="406" y="25"/>
                  </a:lnTo>
                  <a:lnTo>
                    <a:pt x="392" y="5"/>
                  </a:lnTo>
                  <a:lnTo>
                    <a:pt x="386" y="0"/>
                  </a:lnTo>
                  <a:lnTo>
                    <a:pt x="384" y="3"/>
                  </a:lnTo>
                  <a:lnTo>
                    <a:pt x="381" y="5"/>
                  </a:lnTo>
                  <a:lnTo>
                    <a:pt x="379" y="14"/>
                  </a:lnTo>
                  <a:lnTo>
                    <a:pt x="361" y="36"/>
                  </a:lnTo>
                  <a:lnTo>
                    <a:pt x="350" y="39"/>
                  </a:lnTo>
                  <a:lnTo>
                    <a:pt x="337" y="41"/>
                  </a:lnTo>
                  <a:lnTo>
                    <a:pt x="281" y="45"/>
                  </a:lnTo>
                  <a:lnTo>
                    <a:pt x="217" y="41"/>
                  </a:lnTo>
                  <a:lnTo>
                    <a:pt x="200" y="39"/>
                  </a:lnTo>
                  <a:lnTo>
                    <a:pt x="142" y="19"/>
                  </a:lnTo>
                  <a:lnTo>
                    <a:pt x="119" y="8"/>
                  </a:lnTo>
                  <a:lnTo>
                    <a:pt x="108" y="5"/>
                  </a:lnTo>
                  <a:lnTo>
                    <a:pt x="101" y="5"/>
                  </a:lnTo>
                  <a:lnTo>
                    <a:pt x="87" y="8"/>
                  </a:lnTo>
                  <a:lnTo>
                    <a:pt x="76" y="19"/>
                  </a:lnTo>
                  <a:lnTo>
                    <a:pt x="67" y="34"/>
                  </a:lnTo>
                  <a:lnTo>
                    <a:pt x="47" y="92"/>
                  </a:lnTo>
                  <a:lnTo>
                    <a:pt x="45" y="113"/>
                  </a:lnTo>
                  <a:lnTo>
                    <a:pt x="3" y="388"/>
                  </a:lnTo>
                  <a:lnTo>
                    <a:pt x="0" y="438"/>
                  </a:lnTo>
                  <a:lnTo>
                    <a:pt x="27" y="585"/>
                  </a:lnTo>
                  <a:lnTo>
                    <a:pt x="47" y="635"/>
                  </a:lnTo>
                  <a:lnTo>
                    <a:pt x="53" y="643"/>
                  </a:lnTo>
                  <a:lnTo>
                    <a:pt x="64" y="655"/>
                  </a:lnTo>
                  <a:lnTo>
                    <a:pt x="114" y="677"/>
                  </a:lnTo>
                  <a:lnTo>
                    <a:pt x="209" y="702"/>
                  </a:lnTo>
                  <a:lnTo>
                    <a:pt x="251" y="704"/>
                  </a:lnTo>
                  <a:lnTo>
                    <a:pt x="272" y="702"/>
                  </a:lnTo>
                  <a:lnTo>
                    <a:pt x="348" y="688"/>
                  </a:lnTo>
                  <a:lnTo>
                    <a:pt x="370" y="679"/>
                  </a:lnTo>
                  <a:lnTo>
                    <a:pt x="411" y="657"/>
                  </a:lnTo>
                  <a:lnTo>
                    <a:pt x="426" y="646"/>
                  </a:lnTo>
                  <a:lnTo>
                    <a:pt x="440" y="621"/>
                  </a:lnTo>
                  <a:lnTo>
                    <a:pt x="442" y="605"/>
                  </a:lnTo>
                  <a:lnTo>
                    <a:pt x="440" y="588"/>
                  </a:lnTo>
                  <a:lnTo>
                    <a:pt x="440" y="572"/>
                  </a:lnTo>
                  <a:lnTo>
                    <a:pt x="434" y="524"/>
                  </a:lnTo>
                  <a:lnTo>
                    <a:pt x="445" y="231"/>
                  </a:lnTo>
                  <a:close/>
                </a:path>
              </a:pathLst>
            </a:custGeom>
            <a:solidFill>
              <a:srgbClr val="D4A77A"/>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57" name="Google Shape;357;p10"/>
            <p:cNvSpPr/>
            <p:nvPr/>
          </p:nvSpPr>
          <p:spPr>
            <a:xfrm>
              <a:off x="7786687" y="5041900"/>
              <a:ext cx="109537" cy="95250"/>
            </a:xfrm>
            <a:custGeom>
              <a:avLst/>
              <a:gdLst/>
              <a:ahLst/>
              <a:cxnLst/>
              <a:rect l="0" t="0" r="0" b="0"/>
              <a:pathLst>
                <a:path w="275" h="241" extrusionOk="0">
                  <a:moveTo>
                    <a:pt x="191" y="6"/>
                  </a:moveTo>
                  <a:lnTo>
                    <a:pt x="166" y="33"/>
                  </a:lnTo>
                  <a:lnTo>
                    <a:pt x="155" y="39"/>
                  </a:lnTo>
                  <a:lnTo>
                    <a:pt x="144" y="47"/>
                  </a:lnTo>
                  <a:lnTo>
                    <a:pt x="83" y="80"/>
                  </a:lnTo>
                  <a:lnTo>
                    <a:pt x="58" y="100"/>
                  </a:lnTo>
                  <a:lnTo>
                    <a:pt x="19" y="141"/>
                  </a:lnTo>
                  <a:lnTo>
                    <a:pt x="5" y="163"/>
                  </a:lnTo>
                  <a:lnTo>
                    <a:pt x="0" y="183"/>
                  </a:lnTo>
                  <a:lnTo>
                    <a:pt x="2" y="194"/>
                  </a:lnTo>
                  <a:lnTo>
                    <a:pt x="11" y="205"/>
                  </a:lnTo>
                  <a:lnTo>
                    <a:pt x="30" y="225"/>
                  </a:lnTo>
                  <a:lnTo>
                    <a:pt x="50" y="239"/>
                  </a:lnTo>
                  <a:lnTo>
                    <a:pt x="61" y="241"/>
                  </a:lnTo>
                  <a:lnTo>
                    <a:pt x="66" y="241"/>
                  </a:lnTo>
                  <a:lnTo>
                    <a:pt x="72" y="239"/>
                  </a:lnTo>
                  <a:lnTo>
                    <a:pt x="72" y="230"/>
                  </a:lnTo>
                  <a:lnTo>
                    <a:pt x="75" y="219"/>
                  </a:lnTo>
                  <a:lnTo>
                    <a:pt x="77" y="181"/>
                  </a:lnTo>
                  <a:lnTo>
                    <a:pt x="83" y="158"/>
                  </a:lnTo>
                  <a:lnTo>
                    <a:pt x="88" y="150"/>
                  </a:lnTo>
                  <a:lnTo>
                    <a:pt x="119" y="116"/>
                  </a:lnTo>
                  <a:lnTo>
                    <a:pt x="139" y="103"/>
                  </a:lnTo>
                  <a:lnTo>
                    <a:pt x="147" y="100"/>
                  </a:lnTo>
                  <a:lnTo>
                    <a:pt x="150" y="100"/>
                  </a:lnTo>
                  <a:lnTo>
                    <a:pt x="150" y="105"/>
                  </a:lnTo>
                  <a:lnTo>
                    <a:pt x="147" y="120"/>
                  </a:lnTo>
                  <a:lnTo>
                    <a:pt x="135" y="152"/>
                  </a:lnTo>
                  <a:lnTo>
                    <a:pt x="124" y="192"/>
                  </a:lnTo>
                  <a:lnTo>
                    <a:pt x="122" y="205"/>
                  </a:lnTo>
                  <a:lnTo>
                    <a:pt x="124" y="217"/>
                  </a:lnTo>
                  <a:lnTo>
                    <a:pt x="130" y="225"/>
                  </a:lnTo>
                  <a:lnTo>
                    <a:pt x="142" y="230"/>
                  </a:lnTo>
                  <a:lnTo>
                    <a:pt x="169" y="236"/>
                  </a:lnTo>
                  <a:lnTo>
                    <a:pt x="214" y="236"/>
                  </a:lnTo>
                  <a:lnTo>
                    <a:pt x="245" y="228"/>
                  </a:lnTo>
                  <a:lnTo>
                    <a:pt x="261" y="219"/>
                  </a:lnTo>
                  <a:lnTo>
                    <a:pt x="272" y="205"/>
                  </a:lnTo>
                  <a:lnTo>
                    <a:pt x="275" y="194"/>
                  </a:lnTo>
                  <a:lnTo>
                    <a:pt x="275" y="183"/>
                  </a:lnTo>
                  <a:lnTo>
                    <a:pt x="267" y="145"/>
                  </a:lnTo>
                  <a:lnTo>
                    <a:pt x="216" y="22"/>
                  </a:lnTo>
                  <a:lnTo>
                    <a:pt x="209" y="8"/>
                  </a:lnTo>
                  <a:lnTo>
                    <a:pt x="202" y="2"/>
                  </a:lnTo>
                  <a:lnTo>
                    <a:pt x="197" y="0"/>
                  </a:lnTo>
                  <a:lnTo>
                    <a:pt x="191" y="6"/>
                  </a:lnTo>
                  <a:close/>
                </a:path>
              </a:pathLst>
            </a:custGeom>
            <a:solidFill>
              <a:srgbClr val="D4A77A"/>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58" name="Google Shape;358;p10"/>
            <p:cNvSpPr/>
            <p:nvPr/>
          </p:nvSpPr>
          <p:spPr>
            <a:xfrm>
              <a:off x="7912100" y="5089525"/>
              <a:ext cx="153987" cy="298450"/>
            </a:xfrm>
            <a:custGeom>
              <a:avLst/>
              <a:gdLst/>
              <a:ahLst/>
              <a:cxnLst/>
              <a:rect l="0" t="0" r="0" b="0"/>
              <a:pathLst>
                <a:path w="386" h="753" extrusionOk="0">
                  <a:moveTo>
                    <a:pt x="366" y="77"/>
                  </a:moveTo>
                  <a:lnTo>
                    <a:pt x="359" y="75"/>
                  </a:lnTo>
                  <a:lnTo>
                    <a:pt x="347" y="77"/>
                  </a:lnTo>
                  <a:lnTo>
                    <a:pt x="334" y="83"/>
                  </a:lnTo>
                  <a:lnTo>
                    <a:pt x="323" y="92"/>
                  </a:lnTo>
                  <a:lnTo>
                    <a:pt x="292" y="106"/>
                  </a:lnTo>
                  <a:lnTo>
                    <a:pt x="278" y="108"/>
                  </a:lnTo>
                  <a:lnTo>
                    <a:pt x="267" y="111"/>
                  </a:lnTo>
                  <a:lnTo>
                    <a:pt x="244" y="108"/>
                  </a:lnTo>
                  <a:lnTo>
                    <a:pt x="220" y="97"/>
                  </a:lnTo>
                  <a:lnTo>
                    <a:pt x="175" y="70"/>
                  </a:lnTo>
                  <a:lnTo>
                    <a:pt x="155" y="50"/>
                  </a:lnTo>
                  <a:lnTo>
                    <a:pt x="130" y="11"/>
                  </a:lnTo>
                  <a:lnTo>
                    <a:pt x="122" y="3"/>
                  </a:lnTo>
                  <a:lnTo>
                    <a:pt x="114" y="0"/>
                  </a:lnTo>
                  <a:lnTo>
                    <a:pt x="108" y="3"/>
                  </a:lnTo>
                  <a:lnTo>
                    <a:pt x="103" y="11"/>
                  </a:lnTo>
                  <a:lnTo>
                    <a:pt x="97" y="28"/>
                  </a:lnTo>
                  <a:lnTo>
                    <a:pt x="80" y="147"/>
                  </a:lnTo>
                  <a:lnTo>
                    <a:pt x="27" y="314"/>
                  </a:lnTo>
                  <a:lnTo>
                    <a:pt x="0" y="541"/>
                  </a:lnTo>
                  <a:lnTo>
                    <a:pt x="0" y="646"/>
                  </a:lnTo>
                  <a:lnTo>
                    <a:pt x="2" y="661"/>
                  </a:lnTo>
                  <a:lnTo>
                    <a:pt x="2" y="672"/>
                  </a:lnTo>
                  <a:lnTo>
                    <a:pt x="5" y="682"/>
                  </a:lnTo>
                  <a:lnTo>
                    <a:pt x="22" y="704"/>
                  </a:lnTo>
                  <a:lnTo>
                    <a:pt x="61" y="727"/>
                  </a:lnTo>
                  <a:lnTo>
                    <a:pt x="139" y="753"/>
                  </a:lnTo>
                  <a:lnTo>
                    <a:pt x="175" y="753"/>
                  </a:lnTo>
                  <a:lnTo>
                    <a:pt x="211" y="744"/>
                  </a:lnTo>
                  <a:lnTo>
                    <a:pt x="250" y="727"/>
                  </a:lnTo>
                  <a:lnTo>
                    <a:pt x="283" y="702"/>
                  </a:lnTo>
                  <a:lnTo>
                    <a:pt x="297" y="686"/>
                  </a:lnTo>
                  <a:lnTo>
                    <a:pt x="308" y="669"/>
                  </a:lnTo>
                  <a:lnTo>
                    <a:pt x="314" y="650"/>
                  </a:lnTo>
                  <a:lnTo>
                    <a:pt x="317" y="624"/>
                  </a:lnTo>
                  <a:lnTo>
                    <a:pt x="317" y="453"/>
                  </a:lnTo>
                  <a:lnTo>
                    <a:pt x="361" y="269"/>
                  </a:lnTo>
                  <a:lnTo>
                    <a:pt x="372" y="236"/>
                  </a:lnTo>
                  <a:lnTo>
                    <a:pt x="384" y="178"/>
                  </a:lnTo>
                  <a:lnTo>
                    <a:pt x="386" y="108"/>
                  </a:lnTo>
                  <a:lnTo>
                    <a:pt x="377" y="88"/>
                  </a:lnTo>
                  <a:lnTo>
                    <a:pt x="366" y="77"/>
                  </a:lnTo>
                  <a:close/>
                </a:path>
              </a:pathLst>
            </a:custGeom>
            <a:solidFill>
              <a:srgbClr val="DFBE9D"/>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59" name="Google Shape;359;p10"/>
            <p:cNvSpPr/>
            <p:nvPr/>
          </p:nvSpPr>
          <p:spPr>
            <a:xfrm>
              <a:off x="7985125" y="5073650"/>
              <a:ext cx="74612" cy="39687"/>
            </a:xfrm>
            <a:custGeom>
              <a:avLst/>
              <a:gdLst/>
              <a:ahLst/>
              <a:cxnLst/>
              <a:rect l="0" t="0" r="0" b="0"/>
              <a:pathLst>
                <a:path w="189" h="98" extrusionOk="0">
                  <a:moveTo>
                    <a:pt x="189" y="47"/>
                  </a:moveTo>
                  <a:lnTo>
                    <a:pt x="187" y="39"/>
                  </a:lnTo>
                  <a:lnTo>
                    <a:pt x="183" y="33"/>
                  </a:lnTo>
                  <a:lnTo>
                    <a:pt x="176" y="28"/>
                  </a:lnTo>
                  <a:lnTo>
                    <a:pt x="151" y="17"/>
                  </a:lnTo>
                  <a:lnTo>
                    <a:pt x="104" y="3"/>
                  </a:lnTo>
                  <a:lnTo>
                    <a:pt x="86" y="0"/>
                  </a:lnTo>
                  <a:lnTo>
                    <a:pt x="28" y="3"/>
                  </a:lnTo>
                  <a:lnTo>
                    <a:pt x="8" y="8"/>
                  </a:lnTo>
                  <a:lnTo>
                    <a:pt x="3" y="11"/>
                  </a:lnTo>
                  <a:lnTo>
                    <a:pt x="0" y="17"/>
                  </a:lnTo>
                  <a:lnTo>
                    <a:pt x="3" y="31"/>
                  </a:lnTo>
                  <a:lnTo>
                    <a:pt x="14" y="50"/>
                  </a:lnTo>
                  <a:lnTo>
                    <a:pt x="30" y="69"/>
                  </a:lnTo>
                  <a:lnTo>
                    <a:pt x="50" y="84"/>
                  </a:lnTo>
                  <a:lnTo>
                    <a:pt x="61" y="89"/>
                  </a:lnTo>
                  <a:lnTo>
                    <a:pt x="106" y="98"/>
                  </a:lnTo>
                  <a:lnTo>
                    <a:pt x="136" y="98"/>
                  </a:lnTo>
                  <a:lnTo>
                    <a:pt x="158" y="92"/>
                  </a:lnTo>
                  <a:lnTo>
                    <a:pt x="176" y="80"/>
                  </a:lnTo>
                  <a:lnTo>
                    <a:pt x="189" y="47"/>
                  </a:lnTo>
                  <a:close/>
                </a:path>
              </a:pathLst>
            </a:custGeom>
            <a:solidFill>
              <a:srgbClr val="D4A77A"/>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60" name="Google Shape;360;p10"/>
            <p:cNvSpPr/>
            <p:nvPr/>
          </p:nvSpPr>
          <p:spPr>
            <a:xfrm>
              <a:off x="8234362" y="5041900"/>
              <a:ext cx="255587" cy="149225"/>
            </a:xfrm>
            <a:custGeom>
              <a:avLst/>
              <a:gdLst/>
              <a:ahLst/>
              <a:cxnLst/>
              <a:rect l="0" t="0" r="0" b="0"/>
              <a:pathLst>
                <a:path w="646" h="380" extrusionOk="0">
                  <a:moveTo>
                    <a:pt x="602" y="0"/>
                  </a:moveTo>
                  <a:lnTo>
                    <a:pt x="599" y="0"/>
                  </a:lnTo>
                  <a:lnTo>
                    <a:pt x="595" y="6"/>
                  </a:lnTo>
                  <a:lnTo>
                    <a:pt x="590" y="11"/>
                  </a:lnTo>
                  <a:lnTo>
                    <a:pt x="584" y="22"/>
                  </a:lnTo>
                  <a:lnTo>
                    <a:pt x="343" y="183"/>
                  </a:lnTo>
                  <a:lnTo>
                    <a:pt x="234" y="222"/>
                  </a:lnTo>
                  <a:lnTo>
                    <a:pt x="15" y="255"/>
                  </a:lnTo>
                  <a:lnTo>
                    <a:pt x="4" y="261"/>
                  </a:lnTo>
                  <a:lnTo>
                    <a:pt x="0" y="266"/>
                  </a:lnTo>
                  <a:lnTo>
                    <a:pt x="4" y="275"/>
                  </a:lnTo>
                  <a:lnTo>
                    <a:pt x="29" y="300"/>
                  </a:lnTo>
                  <a:lnTo>
                    <a:pt x="92" y="338"/>
                  </a:lnTo>
                  <a:lnTo>
                    <a:pt x="134" y="358"/>
                  </a:lnTo>
                  <a:lnTo>
                    <a:pt x="209" y="378"/>
                  </a:lnTo>
                  <a:lnTo>
                    <a:pt x="254" y="380"/>
                  </a:lnTo>
                  <a:lnTo>
                    <a:pt x="328" y="369"/>
                  </a:lnTo>
                  <a:lnTo>
                    <a:pt x="499" y="316"/>
                  </a:lnTo>
                  <a:lnTo>
                    <a:pt x="588" y="269"/>
                  </a:lnTo>
                  <a:lnTo>
                    <a:pt x="615" y="246"/>
                  </a:lnTo>
                  <a:lnTo>
                    <a:pt x="633" y="222"/>
                  </a:lnTo>
                  <a:lnTo>
                    <a:pt x="644" y="192"/>
                  </a:lnTo>
                  <a:lnTo>
                    <a:pt x="646" y="172"/>
                  </a:lnTo>
                  <a:lnTo>
                    <a:pt x="644" y="147"/>
                  </a:lnTo>
                  <a:lnTo>
                    <a:pt x="629" y="64"/>
                  </a:lnTo>
                  <a:lnTo>
                    <a:pt x="610" y="8"/>
                  </a:lnTo>
                  <a:lnTo>
                    <a:pt x="602" y="0"/>
                  </a:lnTo>
                  <a:close/>
                </a:path>
              </a:pathLst>
            </a:custGeom>
            <a:solidFill>
              <a:srgbClr val="DFBE9D"/>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61" name="Google Shape;361;p10"/>
            <p:cNvSpPr/>
            <p:nvPr/>
          </p:nvSpPr>
          <p:spPr>
            <a:xfrm>
              <a:off x="8204200" y="5151437"/>
              <a:ext cx="76200" cy="257175"/>
            </a:xfrm>
            <a:custGeom>
              <a:avLst/>
              <a:gdLst/>
              <a:ahLst/>
              <a:cxnLst/>
              <a:rect l="0" t="0" r="0" b="0"/>
              <a:pathLst>
                <a:path w="191" h="650" extrusionOk="0">
                  <a:moveTo>
                    <a:pt x="172" y="108"/>
                  </a:moveTo>
                  <a:lnTo>
                    <a:pt x="166" y="101"/>
                  </a:lnTo>
                  <a:lnTo>
                    <a:pt x="159" y="97"/>
                  </a:lnTo>
                  <a:lnTo>
                    <a:pt x="153" y="97"/>
                  </a:lnTo>
                  <a:lnTo>
                    <a:pt x="136" y="103"/>
                  </a:lnTo>
                  <a:lnTo>
                    <a:pt x="125" y="101"/>
                  </a:lnTo>
                  <a:lnTo>
                    <a:pt x="117" y="97"/>
                  </a:lnTo>
                  <a:lnTo>
                    <a:pt x="105" y="87"/>
                  </a:lnTo>
                  <a:lnTo>
                    <a:pt x="97" y="67"/>
                  </a:lnTo>
                  <a:lnTo>
                    <a:pt x="61" y="9"/>
                  </a:lnTo>
                  <a:lnTo>
                    <a:pt x="56" y="3"/>
                  </a:lnTo>
                  <a:lnTo>
                    <a:pt x="50" y="0"/>
                  </a:lnTo>
                  <a:lnTo>
                    <a:pt x="47" y="0"/>
                  </a:lnTo>
                  <a:lnTo>
                    <a:pt x="41" y="3"/>
                  </a:lnTo>
                  <a:lnTo>
                    <a:pt x="36" y="11"/>
                  </a:lnTo>
                  <a:lnTo>
                    <a:pt x="33" y="23"/>
                  </a:lnTo>
                  <a:lnTo>
                    <a:pt x="2" y="411"/>
                  </a:lnTo>
                  <a:lnTo>
                    <a:pt x="0" y="580"/>
                  </a:lnTo>
                  <a:lnTo>
                    <a:pt x="8" y="622"/>
                  </a:lnTo>
                  <a:lnTo>
                    <a:pt x="14" y="627"/>
                  </a:lnTo>
                  <a:lnTo>
                    <a:pt x="33" y="627"/>
                  </a:lnTo>
                  <a:lnTo>
                    <a:pt x="52" y="636"/>
                  </a:lnTo>
                  <a:lnTo>
                    <a:pt x="92" y="647"/>
                  </a:lnTo>
                  <a:lnTo>
                    <a:pt x="119" y="650"/>
                  </a:lnTo>
                  <a:lnTo>
                    <a:pt x="159" y="645"/>
                  </a:lnTo>
                  <a:lnTo>
                    <a:pt x="175" y="636"/>
                  </a:lnTo>
                  <a:lnTo>
                    <a:pt x="180" y="630"/>
                  </a:lnTo>
                  <a:lnTo>
                    <a:pt x="186" y="622"/>
                  </a:lnTo>
                  <a:lnTo>
                    <a:pt x="189" y="611"/>
                  </a:lnTo>
                  <a:lnTo>
                    <a:pt x="191" y="598"/>
                  </a:lnTo>
                  <a:lnTo>
                    <a:pt x="191" y="558"/>
                  </a:lnTo>
                  <a:lnTo>
                    <a:pt x="175" y="389"/>
                  </a:lnTo>
                  <a:lnTo>
                    <a:pt x="178" y="145"/>
                  </a:lnTo>
                  <a:lnTo>
                    <a:pt x="172" y="108"/>
                  </a:lnTo>
                  <a:close/>
                </a:path>
              </a:pathLst>
            </a:custGeom>
            <a:solidFill>
              <a:srgbClr val="D4A77A"/>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62" name="Google Shape;362;p10"/>
            <p:cNvSpPr/>
            <p:nvPr/>
          </p:nvSpPr>
          <p:spPr>
            <a:xfrm>
              <a:off x="8285162" y="5162550"/>
              <a:ext cx="187325" cy="225425"/>
            </a:xfrm>
            <a:custGeom>
              <a:avLst/>
              <a:gdLst/>
              <a:ahLst/>
              <a:cxnLst/>
              <a:rect l="0" t="0" r="0" b="0"/>
              <a:pathLst>
                <a:path w="474" h="567" extrusionOk="0">
                  <a:moveTo>
                    <a:pt x="460" y="0"/>
                  </a:moveTo>
                  <a:lnTo>
                    <a:pt x="438" y="14"/>
                  </a:lnTo>
                  <a:lnTo>
                    <a:pt x="326" y="77"/>
                  </a:lnTo>
                  <a:lnTo>
                    <a:pt x="251" y="103"/>
                  </a:lnTo>
                  <a:lnTo>
                    <a:pt x="132" y="117"/>
                  </a:lnTo>
                  <a:lnTo>
                    <a:pt x="95" y="111"/>
                  </a:lnTo>
                  <a:lnTo>
                    <a:pt x="56" y="97"/>
                  </a:lnTo>
                  <a:lnTo>
                    <a:pt x="40" y="88"/>
                  </a:lnTo>
                  <a:lnTo>
                    <a:pt x="25" y="86"/>
                  </a:lnTo>
                  <a:lnTo>
                    <a:pt x="15" y="86"/>
                  </a:lnTo>
                  <a:lnTo>
                    <a:pt x="6" y="92"/>
                  </a:lnTo>
                  <a:lnTo>
                    <a:pt x="0" y="119"/>
                  </a:lnTo>
                  <a:lnTo>
                    <a:pt x="23" y="233"/>
                  </a:lnTo>
                  <a:lnTo>
                    <a:pt x="23" y="283"/>
                  </a:lnTo>
                  <a:lnTo>
                    <a:pt x="15" y="475"/>
                  </a:lnTo>
                  <a:lnTo>
                    <a:pt x="20" y="507"/>
                  </a:lnTo>
                  <a:lnTo>
                    <a:pt x="31" y="536"/>
                  </a:lnTo>
                  <a:lnTo>
                    <a:pt x="43" y="554"/>
                  </a:lnTo>
                  <a:lnTo>
                    <a:pt x="56" y="567"/>
                  </a:lnTo>
                  <a:lnTo>
                    <a:pt x="74" y="567"/>
                  </a:lnTo>
                  <a:lnTo>
                    <a:pt x="110" y="538"/>
                  </a:lnTo>
                  <a:lnTo>
                    <a:pt x="159" y="511"/>
                  </a:lnTo>
                  <a:lnTo>
                    <a:pt x="190" y="500"/>
                  </a:lnTo>
                  <a:lnTo>
                    <a:pt x="362" y="408"/>
                  </a:lnTo>
                  <a:lnTo>
                    <a:pt x="390" y="375"/>
                  </a:lnTo>
                  <a:lnTo>
                    <a:pt x="426" y="272"/>
                  </a:lnTo>
                  <a:lnTo>
                    <a:pt x="474" y="34"/>
                  </a:lnTo>
                  <a:lnTo>
                    <a:pt x="474" y="8"/>
                  </a:lnTo>
                  <a:lnTo>
                    <a:pt x="471" y="3"/>
                  </a:lnTo>
                  <a:lnTo>
                    <a:pt x="465" y="0"/>
                  </a:lnTo>
                  <a:lnTo>
                    <a:pt x="460" y="0"/>
                  </a:lnTo>
                  <a:close/>
                </a:path>
              </a:pathLst>
            </a:custGeom>
            <a:solidFill>
              <a:srgbClr val="DFBE9D"/>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63" name="Google Shape;363;p10"/>
            <p:cNvSpPr/>
            <p:nvPr/>
          </p:nvSpPr>
          <p:spPr>
            <a:xfrm>
              <a:off x="8497887" y="4932362"/>
              <a:ext cx="117475" cy="230187"/>
            </a:xfrm>
            <a:custGeom>
              <a:avLst/>
              <a:gdLst/>
              <a:ahLst/>
              <a:cxnLst/>
              <a:rect l="0" t="0" r="0" b="0"/>
              <a:pathLst>
                <a:path w="298" h="582" extrusionOk="0">
                  <a:moveTo>
                    <a:pt x="123" y="0"/>
                  </a:moveTo>
                  <a:lnTo>
                    <a:pt x="112" y="0"/>
                  </a:lnTo>
                  <a:lnTo>
                    <a:pt x="114" y="5"/>
                  </a:lnTo>
                  <a:lnTo>
                    <a:pt x="150" y="43"/>
                  </a:lnTo>
                  <a:lnTo>
                    <a:pt x="161" y="58"/>
                  </a:lnTo>
                  <a:lnTo>
                    <a:pt x="168" y="72"/>
                  </a:lnTo>
                  <a:lnTo>
                    <a:pt x="170" y="83"/>
                  </a:lnTo>
                  <a:lnTo>
                    <a:pt x="168" y="94"/>
                  </a:lnTo>
                  <a:lnTo>
                    <a:pt x="161" y="110"/>
                  </a:lnTo>
                  <a:lnTo>
                    <a:pt x="123" y="168"/>
                  </a:lnTo>
                  <a:lnTo>
                    <a:pt x="103" y="191"/>
                  </a:lnTo>
                  <a:lnTo>
                    <a:pt x="92" y="199"/>
                  </a:lnTo>
                  <a:lnTo>
                    <a:pt x="81" y="204"/>
                  </a:lnTo>
                  <a:lnTo>
                    <a:pt x="51" y="215"/>
                  </a:lnTo>
                  <a:lnTo>
                    <a:pt x="34" y="218"/>
                  </a:lnTo>
                  <a:lnTo>
                    <a:pt x="20" y="224"/>
                  </a:lnTo>
                  <a:lnTo>
                    <a:pt x="9" y="233"/>
                  </a:lnTo>
                  <a:lnTo>
                    <a:pt x="4" y="240"/>
                  </a:lnTo>
                  <a:lnTo>
                    <a:pt x="0" y="251"/>
                  </a:lnTo>
                  <a:lnTo>
                    <a:pt x="4" y="266"/>
                  </a:lnTo>
                  <a:lnTo>
                    <a:pt x="34" y="349"/>
                  </a:lnTo>
                  <a:lnTo>
                    <a:pt x="40" y="385"/>
                  </a:lnTo>
                  <a:lnTo>
                    <a:pt x="45" y="532"/>
                  </a:lnTo>
                  <a:lnTo>
                    <a:pt x="42" y="557"/>
                  </a:lnTo>
                  <a:lnTo>
                    <a:pt x="36" y="574"/>
                  </a:lnTo>
                  <a:lnTo>
                    <a:pt x="31" y="582"/>
                  </a:lnTo>
                  <a:lnTo>
                    <a:pt x="36" y="582"/>
                  </a:lnTo>
                  <a:lnTo>
                    <a:pt x="45" y="580"/>
                  </a:lnTo>
                  <a:lnTo>
                    <a:pt x="53" y="571"/>
                  </a:lnTo>
                  <a:lnTo>
                    <a:pt x="81" y="549"/>
                  </a:lnTo>
                  <a:lnTo>
                    <a:pt x="109" y="520"/>
                  </a:lnTo>
                  <a:lnTo>
                    <a:pt x="209" y="452"/>
                  </a:lnTo>
                  <a:lnTo>
                    <a:pt x="248" y="407"/>
                  </a:lnTo>
                  <a:lnTo>
                    <a:pt x="287" y="316"/>
                  </a:lnTo>
                  <a:lnTo>
                    <a:pt x="298" y="255"/>
                  </a:lnTo>
                  <a:lnTo>
                    <a:pt x="295" y="191"/>
                  </a:lnTo>
                  <a:lnTo>
                    <a:pt x="276" y="127"/>
                  </a:lnTo>
                  <a:lnTo>
                    <a:pt x="234" y="58"/>
                  </a:lnTo>
                  <a:lnTo>
                    <a:pt x="222" y="49"/>
                  </a:lnTo>
                  <a:lnTo>
                    <a:pt x="134" y="2"/>
                  </a:lnTo>
                  <a:lnTo>
                    <a:pt x="123" y="0"/>
                  </a:lnTo>
                  <a:close/>
                </a:path>
              </a:pathLst>
            </a:custGeom>
            <a:solidFill>
              <a:srgbClr val="D4A77A"/>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64" name="Google Shape;364;p10"/>
            <p:cNvSpPr/>
            <p:nvPr/>
          </p:nvSpPr>
          <p:spPr>
            <a:xfrm>
              <a:off x="8058150" y="5140325"/>
              <a:ext cx="144462" cy="184150"/>
            </a:xfrm>
            <a:custGeom>
              <a:avLst/>
              <a:gdLst/>
              <a:ahLst/>
              <a:cxnLst/>
              <a:rect l="0" t="0" r="0" b="0"/>
              <a:pathLst>
                <a:path w="365" h="466" extrusionOk="0">
                  <a:moveTo>
                    <a:pt x="337" y="38"/>
                  </a:moveTo>
                  <a:lnTo>
                    <a:pt x="256" y="56"/>
                  </a:lnTo>
                  <a:lnTo>
                    <a:pt x="218" y="58"/>
                  </a:lnTo>
                  <a:lnTo>
                    <a:pt x="179" y="45"/>
                  </a:lnTo>
                  <a:lnTo>
                    <a:pt x="123" y="8"/>
                  </a:lnTo>
                  <a:lnTo>
                    <a:pt x="90" y="0"/>
                  </a:lnTo>
                  <a:lnTo>
                    <a:pt x="76" y="8"/>
                  </a:lnTo>
                  <a:lnTo>
                    <a:pt x="65" y="25"/>
                  </a:lnTo>
                  <a:lnTo>
                    <a:pt x="56" y="52"/>
                  </a:lnTo>
                  <a:lnTo>
                    <a:pt x="42" y="124"/>
                  </a:lnTo>
                  <a:lnTo>
                    <a:pt x="31" y="233"/>
                  </a:lnTo>
                  <a:lnTo>
                    <a:pt x="0" y="391"/>
                  </a:lnTo>
                  <a:lnTo>
                    <a:pt x="0" y="424"/>
                  </a:lnTo>
                  <a:lnTo>
                    <a:pt x="6" y="428"/>
                  </a:lnTo>
                  <a:lnTo>
                    <a:pt x="11" y="433"/>
                  </a:lnTo>
                  <a:lnTo>
                    <a:pt x="20" y="438"/>
                  </a:lnTo>
                  <a:lnTo>
                    <a:pt x="34" y="441"/>
                  </a:lnTo>
                  <a:lnTo>
                    <a:pt x="54" y="446"/>
                  </a:lnTo>
                  <a:lnTo>
                    <a:pt x="229" y="466"/>
                  </a:lnTo>
                  <a:lnTo>
                    <a:pt x="285" y="466"/>
                  </a:lnTo>
                  <a:lnTo>
                    <a:pt x="307" y="460"/>
                  </a:lnTo>
                  <a:lnTo>
                    <a:pt x="323" y="452"/>
                  </a:lnTo>
                  <a:lnTo>
                    <a:pt x="334" y="441"/>
                  </a:lnTo>
                  <a:lnTo>
                    <a:pt x="339" y="424"/>
                  </a:lnTo>
                  <a:lnTo>
                    <a:pt x="339" y="405"/>
                  </a:lnTo>
                  <a:lnTo>
                    <a:pt x="334" y="350"/>
                  </a:lnTo>
                  <a:lnTo>
                    <a:pt x="334" y="158"/>
                  </a:lnTo>
                  <a:lnTo>
                    <a:pt x="337" y="139"/>
                  </a:lnTo>
                  <a:lnTo>
                    <a:pt x="362" y="72"/>
                  </a:lnTo>
                  <a:lnTo>
                    <a:pt x="365" y="61"/>
                  </a:lnTo>
                  <a:lnTo>
                    <a:pt x="365" y="50"/>
                  </a:lnTo>
                  <a:lnTo>
                    <a:pt x="359" y="41"/>
                  </a:lnTo>
                  <a:lnTo>
                    <a:pt x="352" y="38"/>
                  </a:lnTo>
                  <a:lnTo>
                    <a:pt x="337" y="38"/>
                  </a:lnTo>
                  <a:close/>
                </a:path>
              </a:pathLst>
            </a:custGeom>
            <a:solidFill>
              <a:srgbClr val="D4A77A"/>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65" name="Google Shape;365;p10"/>
            <p:cNvSpPr/>
            <p:nvPr/>
          </p:nvSpPr>
          <p:spPr>
            <a:xfrm>
              <a:off x="8399462" y="4803775"/>
              <a:ext cx="198437" cy="284162"/>
            </a:xfrm>
            <a:custGeom>
              <a:avLst/>
              <a:gdLst/>
              <a:ahLst/>
              <a:cxnLst/>
              <a:rect l="0" t="0" r="0" b="0"/>
              <a:pathLst>
                <a:path w="500" h="715" extrusionOk="0">
                  <a:moveTo>
                    <a:pt x="87" y="14"/>
                  </a:moveTo>
                  <a:lnTo>
                    <a:pt x="56" y="3"/>
                  </a:lnTo>
                  <a:lnTo>
                    <a:pt x="33" y="0"/>
                  </a:lnTo>
                  <a:lnTo>
                    <a:pt x="25" y="3"/>
                  </a:lnTo>
                  <a:lnTo>
                    <a:pt x="17" y="8"/>
                  </a:lnTo>
                  <a:lnTo>
                    <a:pt x="8" y="25"/>
                  </a:lnTo>
                  <a:lnTo>
                    <a:pt x="2" y="47"/>
                  </a:lnTo>
                  <a:lnTo>
                    <a:pt x="0" y="66"/>
                  </a:lnTo>
                  <a:lnTo>
                    <a:pt x="2" y="83"/>
                  </a:lnTo>
                  <a:lnTo>
                    <a:pt x="8" y="99"/>
                  </a:lnTo>
                  <a:lnTo>
                    <a:pt x="31" y="146"/>
                  </a:lnTo>
                  <a:lnTo>
                    <a:pt x="31" y="161"/>
                  </a:lnTo>
                  <a:lnTo>
                    <a:pt x="33" y="175"/>
                  </a:lnTo>
                  <a:lnTo>
                    <a:pt x="42" y="182"/>
                  </a:lnTo>
                  <a:lnTo>
                    <a:pt x="56" y="188"/>
                  </a:lnTo>
                  <a:lnTo>
                    <a:pt x="69" y="191"/>
                  </a:lnTo>
                  <a:lnTo>
                    <a:pt x="87" y="193"/>
                  </a:lnTo>
                  <a:lnTo>
                    <a:pt x="100" y="200"/>
                  </a:lnTo>
                  <a:lnTo>
                    <a:pt x="111" y="211"/>
                  </a:lnTo>
                  <a:lnTo>
                    <a:pt x="123" y="227"/>
                  </a:lnTo>
                  <a:lnTo>
                    <a:pt x="159" y="314"/>
                  </a:lnTo>
                  <a:lnTo>
                    <a:pt x="175" y="357"/>
                  </a:lnTo>
                  <a:lnTo>
                    <a:pt x="189" y="372"/>
                  </a:lnTo>
                  <a:lnTo>
                    <a:pt x="220" y="394"/>
                  </a:lnTo>
                  <a:lnTo>
                    <a:pt x="233" y="408"/>
                  </a:lnTo>
                  <a:lnTo>
                    <a:pt x="242" y="421"/>
                  </a:lnTo>
                  <a:lnTo>
                    <a:pt x="256" y="460"/>
                  </a:lnTo>
                  <a:lnTo>
                    <a:pt x="269" y="594"/>
                  </a:lnTo>
                  <a:lnTo>
                    <a:pt x="278" y="641"/>
                  </a:lnTo>
                  <a:lnTo>
                    <a:pt x="283" y="657"/>
                  </a:lnTo>
                  <a:lnTo>
                    <a:pt x="300" y="685"/>
                  </a:lnTo>
                  <a:lnTo>
                    <a:pt x="311" y="697"/>
                  </a:lnTo>
                  <a:lnTo>
                    <a:pt x="334" y="713"/>
                  </a:lnTo>
                  <a:lnTo>
                    <a:pt x="345" y="715"/>
                  </a:lnTo>
                  <a:lnTo>
                    <a:pt x="353" y="713"/>
                  </a:lnTo>
                  <a:lnTo>
                    <a:pt x="359" y="708"/>
                  </a:lnTo>
                  <a:lnTo>
                    <a:pt x="364" y="693"/>
                  </a:lnTo>
                  <a:lnTo>
                    <a:pt x="367" y="583"/>
                  </a:lnTo>
                  <a:lnTo>
                    <a:pt x="372" y="535"/>
                  </a:lnTo>
                  <a:lnTo>
                    <a:pt x="372" y="529"/>
                  </a:lnTo>
                  <a:lnTo>
                    <a:pt x="375" y="524"/>
                  </a:lnTo>
                  <a:lnTo>
                    <a:pt x="381" y="524"/>
                  </a:lnTo>
                  <a:lnTo>
                    <a:pt x="390" y="529"/>
                  </a:lnTo>
                  <a:lnTo>
                    <a:pt x="401" y="543"/>
                  </a:lnTo>
                  <a:lnTo>
                    <a:pt x="437" y="610"/>
                  </a:lnTo>
                  <a:lnTo>
                    <a:pt x="451" y="646"/>
                  </a:lnTo>
                  <a:lnTo>
                    <a:pt x="456" y="690"/>
                  </a:lnTo>
                  <a:lnTo>
                    <a:pt x="456" y="697"/>
                  </a:lnTo>
                  <a:lnTo>
                    <a:pt x="459" y="699"/>
                  </a:lnTo>
                  <a:lnTo>
                    <a:pt x="469" y="697"/>
                  </a:lnTo>
                  <a:lnTo>
                    <a:pt x="484" y="688"/>
                  </a:lnTo>
                  <a:lnTo>
                    <a:pt x="495" y="671"/>
                  </a:lnTo>
                  <a:lnTo>
                    <a:pt x="500" y="661"/>
                  </a:lnTo>
                  <a:lnTo>
                    <a:pt x="500" y="624"/>
                  </a:lnTo>
                  <a:lnTo>
                    <a:pt x="487" y="552"/>
                  </a:lnTo>
                  <a:lnTo>
                    <a:pt x="439" y="457"/>
                  </a:lnTo>
                  <a:lnTo>
                    <a:pt x="231" y="158"/>
                  </a:lnTo>
                  <a:lnTo>
                    <a:pt x="150" y="58"/>
                  </a:lnTo>
                  <a:lnTo>
                    <a:pt x="117" y="30"/>
                  </a:lnTo>
                  <a:lnTo>
                    <a:pt x="87" y="14"/>
                  </a:lnTo>
                  <a:close/>
                </a:path>
              </a:pathLst>
            </a:custGeom>
            <a:solidFill>
              <a:srgbClr val="80808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66" name="Google Shape;366;p10"/>
            <p:cNvSpPr/>
            <p:nvPr/>
          </p:nvSpPr>
          <p:spPr>
            <a:xfrm>
              <a:off x="8405812" y="4767262"/>
              <a:ext cx="227012" cy="327025"/>
            </a:xfrm>
            <a:custGeom>
              <a:avLst/>
              <a:gdLst/>
              <a:ahLst/>
              <a:cxnLst/>
              <a:rect l="0" t="0" r="0" b="0"/>
              <a:pathLst>
                <a:path w="569" h="827" extrusionOk="0">
                  <a:moveTo>
                    <a:pt x="186" y="0"/>
                  </a:moveTo>
                  <a:lnTo>
                    <a:pt x="167" y="0"/>
                  </a:lnTo>
                  <a:lnTo>
                    <a:pt x="155" y="3"/>
                  </a:lnTo>
                  <a:lnTo>
                    <a:pt x="139" y="5"/>
                  </a:lnTo>
                  <a:lnTo>
                    <a:pt x="52" y="34"/>
                  </a:lnTo>
                  <a:lnTo>
                    <a:pt x="21" y="56"/>
                  </a:lnTo>
                  <a:lnTo>
                    <a:pt x="11" y="72"/>
                  </a:lnTo>
                  <a:lnTo>
                    <a:pt x="3" y="88"/>
                  </a:lnTo>
                  <a:lnTo>
                    <a:pt x="0" y="108"/>
                  </a:lnTo>
                  <a:lnTo>
                    <a:pt x="3" y="130"/>
                  </a:lnTo>
                  <a:lnTo>
                    <a:pt x="11" y="158"/>
                  </a:lnTo>
                  <a:lnTo>
                    <a:pt x="21" y="184"/>
                  </a:lnTo>
                  <a:lnTo>
                    <a:pt x="33" y="200"/>
                  </a:lnTo>
                  <a:lnTo>
                    <a:pt x="41" y="205"/>
                  </a:lnTo>
                  <a:lnTo>
                    <a:pt x="50" y="208"/>
                  </a:lnTo>
                  <a:lnTo>
                    <a:pt x="91" y="208"/>
                  </a:lnTo>
                  <a:lnTo>
                    <a:pt x="100" y="211"/>
                  </a:lnTo>
                  <a:lnTo>
                    <a:pt x="108" y="216"/>
                  </a:lnTo>
                  <a:lnTo>
                    <a:pt x="117" y="225"/>
                  </a:lnTo>
                  <a:lnTo>
                    <a:pt x="144" y="292"/>
                  </a:lnTo>
                  <a:lnTo>
                    <a:pt x="158" y="316"/>
                  </a:lnTo>
                  <a:lnTo>
                    <a:pt x="239" y="413"/>
                  </a:lnTo>
                  <a:lnTo>
                    <a:pt x="250" y="439"/>
                  </a:lnTo>
                  <a:lnTo>
                    <a:pt x="283" y="563"/>
                  </a:lnTo>
                  <a:lnTo>
                    <a:pt x="292" y="641"/>
                  </a:lnTo>
                  <a:lnTo>
                    <a:pt x="281" y="713"/>
                  </a:lnTo>
                  <a:lnTo>
                    <a:pt x="258" y="807"/>
                  </a:lnTo>
                  <a:lnTo>
                    <a:pt x="261" y="818"/>
                  </a:lnTo>
                  <a:lnTo>
                    <a:pt x="266" y="824"/>
                  </a:lnTo>
                  <a:lnTo>
                    <a:pt x="275" y="827"/>
                  </a:lnTo>
                  <a:lnTo>
                    <a:pt x="308" y="827"/>
                  </a:lnTo>
                  <a:lnTo>
                    <a:pt x="333" y="821"/>
                  </a:lnTo>
                  <a:lnTo>
                    <a:pt x="342" y="816"/>
                  </a:lnTo>
                  <a:lnTo>
                    <a:pt x="350" y="807"/>
                  </a:lnTo>
                  <a:lnTo>
                    <a:pt x="362" y="782"/>
                  </a:lnTo>
                  <a:lnTo>
                    <a:pt x="375" y="630"/>
                  </a:lnTo>
                  <a:lnTo>
                    <a:pt x="364" y="558"/>
                  </a:lnTo>
                  <a:lnTo>
                    <a:pt x="364" y="547"/>
                  </a:lnTo>
                  <a:lnTo>
                    <a:pt x="367" y="541"/>
                  </a:lnTo>
                  <a:lnTo>
                    <a:pt x="373" y="541"/>
                  </a:lnTo>
                  <a:lnTo>
                    <a:pt x="378" y="544"/>
                  </a:lnTo>
                  <a:lnTo>
                    <a:pt x="394" y="563"/>
                  </a:lnTo>
                  <a:lnTo>
                    <a:pt x="425" y="625"/>
                  </a:lnTo>
                  <a:lnTo>
                    <a:pt x="431" y="666"/>
                  </a:lnTo>
                  <a:lnTo>
                    <a:pt x="431" y="716"/>
                  </a:lnTo>
                  <a:lnTo>
                    <a:pt x="428" y="738"/>
                  </a:lnTo>
                  <a:lnTo>
                    <a:pt x="434" y="780"/>
                  </a:lnTo>
                  <a:lnTo>
                    <a:pt x="442" y="791"/>
                  </a:lnTo>
                  <a:lnTo>
                    <a:pt x="452" y="796"/>
                  </a:lnTo>
                  <a:lnTo>
                    <a:pt x="470" y="800"/>
                  </a:lnTo>
                  <a:lnTo>
                    <a:pt x="489" y="800"/>
                  </a:lnTo>
                  <a:lnTo>
                    <a:pt x="528" y="791"/>
                  </a:lnTo>
                  <a:lnTo>
                    <a:pt x="548" y="782"/>
                  </a:lnTo>
                  <a:lnTo>
                    <a:pt x="559" y="771"/>
                  </a:lnTo>
                  <a:lnTo>
                    <a:pt x="567" y="758"/>
                  </a:lnTo>
                  <a:lnTo>
                    <a:pt x="569" y="741"/>
                  </a:lnTo>
                  <a:lnTo>
                    <a:pt x="562" y="697"/>
                  </a:lnTo>
                  <a:lnTo>
                    <a:pt x="531" y="614"/>
                  </a:lnTo>
                  <a:lnTo>
                    <a:pt x="508" y="567"/>
                  </a:lnTo>
                  <a:lnTo>
                    <a:pt x="431" y="439"/>
                  </a:lnTo>
                  <a:lnTo>
                    <a:pt x="422" y="413"/>
                  </a:lnTo>
                  <a:lnTo>
                    <a:pt x="422" y="402"/>
                  </a:lnTo>
                  <a:lnTo>
                    <a:pt x="425" y="383"/>
                  </a:lnTo>
                  <a:lnTo>
                    <a:pt x="434" y="370"/>
                  </a:lnTo>
                  <a:lnTo>
                    <a:pt x="434" y="350"/>
                  </a:lnTo>
                  <a:lnTo>
                    <a:pt x="422" y="305"/>
                  </a:lnTo>
                  <a:lnTo>
                    <a:pt x="411" y="280"/>
                  </a:lnTo>
                  <a:lnTo>
                    <a:pt x="391" y="250"/>
                  </a:lnTo>
                  <a:lnTo>
                    <a:pt x="375" y="233"/>
                  </a:lnTo>
                  <a:lnTo>
                    <a:pt x="355" y="216"/>
                  </a:lnTo>
                  <a:lnTo>
                    <a:pt x="245" y="147"/>
                  </a:lnTo>
                  <a:lnTo>
                    <a:pt x="209" y="117"/>
                  </a:lnTo>
                  <a:lnTo>
                    <a:pt x="200" y="103"/>
                  </a:lnTo>
                  <a:lnTo>
                    <a:pt x="198" y="88"/>
                  </a:lnTo>
                  <a:lnTo>
                    <a:pt x="200" y="75"/>
                  </a:lnTo>
                  <a:lnTo>
                    <a:pt x="203" y="64"/>
                  </a:lnTo>
                  <a:lnTo>
                    <a:pt x="214" y="41"/>
                  </a:lnTo>
                  <a:lnTo>
                    <a:pt x="216" y="34"/>
                  </a:lnTo>
                  <a:lnTo>
                    <a:pt x="216" y="25"/>
                  </a:lnTo>
                  <a:lnTo>
                    <a:pt x="211" y="14"/>
                  </a:lnTo>
                  <a:lnTo>
                    <a:pt x="200" y="5"/>
                  </a:lnTo>
                  <a:lnTo>
                    <a:pt x="186" y="0"/>
                  </a:lnTo>
                  <a:close/>
                </a:path>
              </a:pathLst>
            </a:custGeom>
            <a:solidFill>
              <a:srgbClr val="B2B2B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67" name="Google Shape;367;p10"/>
            <p:cNvSpPr/>
            <p:nvPr/>
          </p:nvSpPr>
          <p:spPr>
            <a:xfrm>
              <a:off x="8502650" y="4872037"/>
              <a:ext cx="25400" cy="34925"/>
            </a:xfrm>
            <a:custGeom>
              <a:avLst/>
              <a:gdLst/>
              <a:ahLst/>
              <a:cxnLst/>
              <a:rect l="0" t="0" r="0" b="0"/>
              <a:pathLst>
                <a:path w="67" h="85" extrusionOk="0">
                  <a:moveTo>
                    <a:pt x="34" y="0"/>
                  </a:moveTo>
                  <a:lnTo>
                    <a:pt x="29" y="0"/>
                  </a:lnTo>
                  <a:lnTo>
                    <a:pt x="23" y="2"/>
                  </a:lnTo>
                  <a:lnTo>
                    <a:pt x="9" y="16"/>
                  </a:lnTo>
                  <a:lnTo>
                    <a:pt x="0" y="33"/>
                  </a:lnTo>
                  <a:lnTo>
                    <a:pt x="0" y="49"/>
                  </a:lnTo>
                  <a:lnTo>
                    <a:pt x="15" y="63"/>
                  </a:lnTo>
                  <a:lnTo>
                    <a:pt x="34" y="74"/>
                  </a:lnTo>
                  <a:lnTo>
                    <a:pt x="56" y="83"/>
                  </a:lnTo>
                  <a:lnTo>
                    <a:pt x="65" y="85"/>
                  </a:lnTo>
                  <a:lnTo>
                    <a:pt x="67" y="83"/>
                  </a:lnTo>
                  <a:lnTo>
                    <a:pt x="67" y="66"/>
                  </a:lnTo>
                  <a:lnTo>
                    <a:pt x="45" y="13"/>
                  </a:lnTo>
                  <a:lnTo>
                    <a:pt x="40" y="5"/>
                  </a:lnTo>
                  <a:lnTo>
                    <a:pt x="34" y="0"/>
                  </a:lnTo>
                  <a:close/>
                </a:path>
              </a:pathLst>
            </a:custGeom>
            <a:solidFill>
              <a:srgbClr val="80808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sp>
        <p:nvSpPr>
          <p:cNvPr id="368" name="Google Shape;368;p10"/>
          <p:cNvSpPr txBox="1"/>
          <p:nvPr/>
        </p:nvSpPr>
        <p:spPr>
          <a:xfrm>
            <a:off x="1058862" y="1138237"/>
            <a:ext cx="6280150" cy="488950"/>
          </a:xfrm>
          <a:prstGeom prst="rect">
            <a:avLst/>
          </a:prstGeom>
          <a:solidFill>
            <a:srgbClr val="FF9966"/>
          </a:solidFill>
          <a:ln>
            <a:noFill/>
          </a:ln>
        </p:spPr>
        <p:txBody>
          <a:bodyPr spcFirstLastPara="1" wrap="square" lIns="91425" tIns="45700" rIns="91425" bIns="45700" anchor="t" anchorCtr="0">
            <a:noAutofit/>
          </a:bodyPr>
          <a:lstStyle/>
          <a:p>
            <a:pPr marL="465137" marR="0" lvl="0" indent="-465137" algn="l" rtl="0">
              <a:lnSpc>
                <a:spcPct val="100000"/>
              </a:lnSpc>
              <a:spcBef>
                <a:spcPts val="0"/>
              </a:spcBef>
              <a:spcAft>
                <a:spcPts val="0"/>
              </a:spcAft>
              <a:buClr>
                <a:srgbClr val="FFFF66"/>
              </a:buClr>
              <a:buSzPts val="2860"/>
              <a:buFont typeface="Noto Sans Symbols"/>
              <a:buChar char="✓"/>
            </a:pPr>
            <a:r>
              <a:rPr lang="en-US" sz="2600" b="1" i="0" u="none">
                <a:solidFill>
                  <a:schemeClr val="lt1"/>
                </a:solidFill>
                <a:latin typeface="Arial"/>
                <a:ea typeface="Arial"/>
                <a:cs typeface="Arial"/>
                <a:sym typeface="Arial"/>
              </a:rPr>
              <a:t>Contribute in an</a:t>
            </a:r>
            <a:r>
              <a:rPr lang="en-US" sz="2600" b="1" i="0" u="none">
                <a:solidFill>
                  <a:schemeClr val="dk1"/>
                </a:solidFill>
                <a:latin typeface="Arial"/>
                <a:ea typeface="Arial"/>
                <a:cs typeface="Arial"/>
                <a:sym typeface="Arial"/>
              </a:rPr>
              <a:t> </a:t>
            </a:r>
            <a:r>
              <a:rPr lang="en-US" sz="2600" b="1" i="0" u="none">
                <a:solidFill>
                  <a:srgbClr val="FFFF66"/>
                </a:solidFill>
                <a:latin typeface="Arial"/>
                <a:ea typeface="Arial"/>
                <a:cs typeface="Arial"/>
                <a:sym typeface="Arial"/>
              </a:rPr>
              <a:t>open-minded</a:t>
            </a:r>
            <a:r>
              <a:rPr lang="en-US" sz="2600" b="1" i="0" u="none">
                <a:solidFill>
                  <a:schemeClr val="dk1"/>
                </a:solidFill>
                <a:latin typeface="Arial"/>
                <a:ea typeface="Arial"/>
                <a:cs typeface="Arial"/>
                <a:sym typeface="Arial"/>
              </a:rPr>
              <a:t> </a:t>
            </a:r>
            <a:r>
              <a:rPr lang="en-US" sz="2600" b="1" i="0" u="none">
                <a:solidFill>
                  <a:schemeClr val="lt1"/>
                </a:solidFill>
                <a:latin typeface="Arial"/>
                <a:ea typeface="Arial"/>
                <a:cs typeface="Arial"/>
                <a:sym typeface="Arial"/>
              </a:rPr>
              <a:t>way.</a:t>
            </a:r>
            <a:endParaRPr/>
          </a:p>
        </p:txBody>
      </p:sp>
      <p:sp>
        <p:nvSpPr>
          <p:cNvPr id="369" name="Google Shape;369;p10"/>
          <p:cNvSpPr/>
          <p:nvPr/>
        </p:nvSpPr>
        <p:spPr>
          <a:xfrm>
            <a:off x="1055687" y="203200"/>
            <a:ext cx="6297612" cy="744537"/>
          </a:xfrm>
          <a:prstGeom prst="rect">
            <a:avLst/>
          </a:prstGeom>
        </p:spPr>
        <p:txBody>
          <a:bodyPr>
            <a:prstTxWarp prst="textPlain">
              <a:avLst/>
            </a:prstTxWarp>
          </a:bodyPr>
          <a:lstStyle/>
          <a:p>
            <a:pPr lvl="0" algn="l"/>
            <a:r>
              <a:rPr b="0" i="0">
                <a:ln w="12700" cap="flat" cmpd="sng">
                  <a:solidFill>
                    <a:srgbClr val="EAEAEA"/>
                  </a:solidFill>
                  <a:prstDash val="solid"/>
                  <a:miter lim="800000"/>
                  <a:headEnd type="none" w="sm" len="sm"/>
                  <a:tailEnd type="none" w="sm" len="sm"/>
                </a:ln>
                <a:gradFill>
                  <a:gsLst>
                    <a:gs pos="0">
                      <a:srgbClr val="A603AB"/>
                    </a:gs>
                    <a:gs pos="21000">
                      <a:srgbClr val="0819FB"/>
                    </a:gs>
                    <a:gs pos="35000">
                      <a:srgbClr val="1A8D48"/>
                    </a:gs>
                    <a:gs pos="52000">
                      <a:srgbClr val="FFFF00"/>
                    </a:gs>
                    <a:gs pos="72999">
                      <a:srgbClr val="EE3F17"/>
                    </a:gs>
                    <a:gs pos="88000">
                      <a:srgbClr val="E81766"/>
                    </a:gs>
                    <a:gs pos="100000">
                      <a:srgbClr val="A603AB"/>
                    </a:gs>
                  </a:gsLst>
                  <a:lin ang="10800000" scaled="0"/>
                </a:gradFill>
                <a:latin typeface="Arial Black"/>
              </a:rPr>
              <a:t>How to Participate </a:t>
            </a:r>
          </a:p>
        </p:txBody>
      </p:sp>
      <p:sp>
        <p:nvSpPr>
          <p:cNvPr id="370" name="Google Shape;370;p10"/>
          <p:cNvSpPr txBox="1"/>
          <p:nvPr/>
        </p:nvSpPr>
        <p:spPr>
          <a:xfrm>
            <a:off x="7483475" y="503237"/>
            <a:ext cx="184150" cy="36671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Tree>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68"/>
                                        </p:tgtEl>
                                        <p:attrNameLst>
                                          <p:attrName>style.visibility</p:attrName>
                                        </p:attrNameLst>
                                      </p:cBhvr>
                                      <p:to>
                                        <p:strVal val="visible"/>
                                      </p:to>
                                    </p:set>
                                    <p:animEffect transition="in" filter="fade">
                                      <p:cBhvr>
                                        <p:cTn id="7" dur="1000"/>
                                        <p:tgtEl>
                                          <p:spTgt spid="368"/>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337"/>
                                        </p:tgtEl>
                                        <p:attrNameLst>
                                          <p:attrName>style.visibility</p:attrName>
                                        </p:attrNameLst>
                                      </p:cBhvr>
                                      <p:to>
                                        <p:strVal val="visible"/>
                                      </p:to>
                                    </p:set>
                                    <p:animEffect transition="in" filter="fade">
                                      <p:cBhvr>
                                        <p:cTn id="11" dur="1000"/>
                                        <p:tgtEl>
                                          <p:spTgt spid="337"/>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332"/>
                                        </p:tgtEl>
                                        <p:attrNameLst>
                                          <p:attrName>style.visibility</p:attrName>
                                        </p:attrNameLst>
                                      </p:cBhvr>
                                      <p:to>
                                        <p:strVal val="visible"/>
                                      </p:to>
                                    </p:set>
                                    <p:animEffect transition="in" filter="fade">
                                      <p:cBhvr>
                                        <p:cTn id="16" dur="1000"/>
                                        <p:tgtEl>
                                          <p:spTgt spid="332"/>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33"/>
                                        </p:tgtEl>
                                        <p:attrNameLst>
                                          <p:attrName>style.visibility</p:attrName>
                                        </p:attrNameLst>
                                      </p:cBhvr>
                                      <p:to>
                                        <p:strVal val="visible"/>
                                      </p:to>
                                    </p:set>
                                    <p:animEffect transition="in" filter="fade">
                                      <p:cBhvr>
                                        <p:cTn id="21" dur="1000"/>
                                        <p:tgtEl>
                                          <p:spTgt spid="333"/>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34"/>
                                        </p:tgtEl>
                                        <p:attrNameLst>
                                          <p:attrName>style.visibility</p:attrName>
                                        </p:attrNameLst>
                                      </p:cBhvr>
                                      <p:to>
                                        <p:strVal val="visible"/>
                                      </p:to>
                                    </p:set>
                                    <p:animEffect transition="in" filter="fade">
                                      <p:cBhvr>
                                        <p:cTn id="26" dur="1000"/>
                                        <p:tgtEl>
                                          <p:spTgt spid="334"/>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35"/>
                                        </p:tgtEl>
                                        <p:attrNameLst>
                                          <p:attrName>style.visibility</p:attrName>
                                        </p:attrNameLst>
                                      </p:cBhvr>
                                      <p:to>
                                        <p:strVal val="visible"/>
                                      </p:to>
                                    </p:set>
                                    <p:animEffect transition="in" filter="fade">
                                      <p:cBhvr>
                                        <p:cTn id="31" dur="1000"/>
                                        <p:tgtEl>
                                          <p:spTgt spid="335"/>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336"/>
                                        </p:tgtEl>
                                        <p:attrNameLst>
                                          <p:attrName>style.visibility</p:attrName>
                                        </p:attrNameLst>
                                      </p:cBhvr>
                                      <p:to>
                                        <p:strVal val="visible"/>
                                      </p:to>
                                    </p:set>
                                    <p:animEffect transition="in" filter="fade">
                                      <p:cBhvr>
                                        <p:cTn id="36" dur="1000"/>
                                        <p:tgtEl>
                                          <p:spTgt spid="3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374"/>
        <p:cNvGrpSpPr/>
        <p:nvPr/>
      </p:nvGrpSpPr>
      <p:grpSpPr>
        <a:xfrm>
          <a:off x="0" y="0"/>
          <a:ext cx="0" cy="0"/>
          <a:chOff x="0" y="0"/>
          <a:chExt cx="0" cy="0"/>
        </a:xfrm>
      </p:grpSpPr>
      <p:grpSp>
        <p:nvGrpSpPr>
          <p:cNvPr id="375" name="Google Shape;375;p11"/>
          <p:cNvGrpSpPr/>
          <p:nvPr/>
        </p:nvGrpSpPr>
        <p:grpSpPr>
          <a:xfrm>
            <a:off x="5226050" y="2466975"/>
            <a:ext cx="1986769" cy="1465262"/>
            <a:chOff x="9320212" y="-1062037"/>
            <a:chExt cx="1986769" cy="1465262"/>
          </a:xfrm>
        </p:grpSpPr>
        <p:sp>
          <p:nvSpPr>
            <p:cNvPr id="376" name="Google Shape;376;p11"/>
            <p:cNvSpPr/>
            <p:nvPr/>
          </p:nvSpPr>
          <p:spPr>
            <a:xfrm rot="-1440000">
              <a:off x="10261600" y="-614362"/>
              <a:ext cx="962025" cy="614362"/>
            </a:xfrm>
            <a:custGeom>
              <a:avLst/>
              <a:gdLst/>
              <a:ahLst/>
              <a:cxnLst/>
              <a:rect l="0" t="0" r="0" b="0"/>
              <a:pathLst>
                <a:path w="2260" h="1441" extrusionOk="0">
                  <a:moveTo>
                    <a:pt x="1977" y="381"/>
                  </a:moveTo>
                  <a:lnTo>
                    <a:pt x="1955" y="397"/>
                  </a:lnTo>
                  <a:lnTo>
                    <a:pt x="1946" y="409"/>
                  </a:lnTo>
                  <a:lnTo>
                    <a:pt x="1840" y="684"/>
                  </a:lnTo>
                  <a:lnTo>
                    <a:pt x="1782" y="751"/>
                  </a:lnTo>
                  <a:lnTo>
                    <a:pt x="1757" y="769"/>
                  </a:lnTo>
                  <a:lnTo>
                    <a:pt x="1727" y="781"/>
                  </a:lnTo>
                  <a:lnTo>
                    <a:pt x="1691" y="787"/>
                  </a:lnTo>
                  <a:lnTo>
                    <a:pt x="1596" y="785"/>
                  </a:lnTo>
                  <a:lnTo>
                    <a:pt x="1545" y="799"/>
                  </a:lnTo>
                  <a:lnTo>
                    <a:pt x="1517" y="815"/>
                  </a:lnTo>
                  <a:lnTo>
                    <a:pt x="1374" y="943"/>
                  </a:lnTo>
                  <a:lnTo>
                    <a:pt x="1317" y="983"/>
                  </a:lnTo>
                  <a:lnTo>
                    <a:pt x="1208" y="1032"/>
                  </a:lnTo>
                  <a:lnTo>
                    <a:pt x="1180" y="1038"/>
                  </a:lnTo>
                  <a:lnTo>
                    <a:pt x="1125" y="1040"/>
                  </a:lnTo>
                  <a:lnTo>
                    <a:pt x="1097" y="1038"/>
                  </a:lnTo>
                  <a:lnTo>
                    <a:pt x="1043" y="1022"/>
                  </a:lnTo>
                  <a:lnTo>
                    <a:pt x="1016" y="1010"/>
                  </a:lnTo>
                  <a:lnTo>
                    <a:pt x="958" y="977"/>
                  </a:lnTo>
                  <a:lnTo>
                    <a:pt x="869" y="882"/>
                  </a:lnTo>
                  <a:lnTo>
                    <a:pt x="596" y="369"/>
                  </a:lnTo>
                  <a:lnTo>
                    <a:pt x="474" y="204"/>
                  </a:lnTo>
                  <a:lnTo>
                    <a:pt x="417" y="144"/>
                  </a:lnTo>
                  <a:lnTo>
                    <a:pt x="300" y="52"/>
                  </a:lnTo>
                  <a:lnTo>
                    <a:pt x="215" y="10"/>
                  </a:lnTo>
                  <a:lnTo>
                    <a:pt x="164" y="0"/>
                  </a:lnTo>
                  <a:lnTo>
                    <a:pt x="140" y="4"/>
                  </a:lnTo>
                  <a:lnTo>
                    <a:pt x="118" y="12"/>
                  </a:lnTo>
                  <a:lnTo>
                    <a:pt x="72" y="46"/>
                  </a:lnTo>
                  <a:lnTo>
                    <a:pt x="21" y="125"/>
                  </a:lnTo>
                  <a:lnTo>
                    <a:pt x="9" y="152"/>
                  </a:lnTo>
                  <a:lnTo>
                    <a:pt x="3" y="177"/>
                  </a:lnTo>
                  <a:lnTo>
                    <a:pt x="0" y="201"/>
                  </a:lnTo>
                  <a:lnTo>
                    <a:pt x="0" y="263"/>
                  </a:lnTo>
                  <a:lnTo>
                    <a:pt x="15" y="324"/>
                  </a:lnTo>
                  <a:lnTo>
                    <a:pt x="27" y="354"/>
                  </a:lnTo>
                  <a:lnTo>
                    <a:pt x="66" y="405"/>
                  </a:lnTo>
                  <a:lnTo>
                    <a:pt x="98" y="425"/>
                  </a:lnTo>
                  <a:lnTo>
                    <a:pt x="270" y="476"/>
                  </a:lnTo>
                  <a:lnTo>
                    <a:pt x="365" y="512"/>
                  </a:lnTo>
                  <a:lnTo>
                    <a:pt x="405" y="543"/>
                  </a:lnTo>
                  <a:lnTo>
                    <a:pt x="477" y="631"/>
                  </a:lnTo>
                  <a:lnTo>
                    <a:pt x="669" y="955"/>
                  </a:lnTo>
                  <a:lnTo>
                    <a:pt x="851" y="1162"/>
                  </a:lnTo>
                  <a:lnTo>
                    <a:pt x="906" y="1202"/>
                  </a:lnTo>
                  <a:lnTo>
                    <a:pt x="952" y="1224"/>
                  </a:lnTo>
                  <a:lnTo>
                    <a:pt x="994" y="1226"/>
                  </a:lnTo>
                  <a:lnTo>
                    <a:pt x="1037" y="1218"/>
                  </a:lnTo>
                  <a:lnTo>
                    <a:pt x="1061" y="1208"/>
                  </a:lnTo>
                  <a:lnTo>
                    <a:pt x="1162" y="1184"/>
                  </a:lnTo>
                  <a:lnTo>
                    <a:pt x="1408" y="1093"/>
                  </a:lnTo>
                  <a:lnTo>
                    <a:pt x="1590" y="989"/>
                  </a:lnTo>
                  <a:lnTo>
                    <a:pt x="1636" y="977"/>
                  </a:lnTo>
                  <a:lnTo>
                    <a:pt x="1658" y="979"/>
                  </a:lnTo>
                  <a:lnTo>
                    <a:pt x="1670" y="992"/>
                  </a:lnTo>
                  <a:lnTo>
                    <a:pt x="1682" y="1020"/>
                  </a:lnTo>
                  <a:lnTo>
                    <a:pt x="1691" y="1099"/>
                  </a:lnTo>
                  <a:lnTo>
                    <a:pt x="1694" y="1230"/>
                  </a:lnTo>
                  <a:lnTo>
                    <a:pt x="1700" y="1257"/>
                  </a:lnTo>
                  <a:lnTo>
                    <a:pt x="1718" y="1306"/>
                  </a:lnTo>
                  <a:lnTo>
                    <a:pt x="1769" y="1386"/>
                  </a:lnTo>
                  <a:lnTo>
                    <a:pt x="1800" y="1413"/>
                  </a:lnTo>
                  <a:lnTo>
                    <a:pt x="1836" y="1431"/>
                  </a:lnTo>
                  <a:lnTo>
                    <a:pt x="1880" y="1441"/>
                  </a:lnTo>
                  <a:lnTo>
                    <a:pt x="1919" y="1441"/>
                  </a:lnTo>
                  <a:lnTo>
                    <a:pt x="1934" y="1437"/>
                  </a:lnTo>
                  <a:lnTo>
                    <a:pt x="1946" y="1431"/>
                  </a:lnTo>
                  <a:lnTo>
                    <a:pt x="1955" y="1422"/>
                  </a:lnTo>
                  <a:lnTo>
                    <a:pt x="1965" y="1407"/>
                  </a:lnTo>
                  <a:lnTo>
                    <a:pt x="1967" y="1388"/>
                  </a:lnTo>
                  <a:lnTo>
                    <a:pt x="1973" y="1370"/>
                  </a:lnTo>
                  <a:lnTo>
                    <a:pt x="1977" y="1333"/>
                  </a:lnTo>
                  <a:lnTo>
                    <a:pt x="1977" y="1315"/>
                  </a:lnTo>
                  <a:lnTo>
                    <a:pt x="1971" y="1293"/>
                  </a:lnTo>
                  <a:lnTo>
                    <a:pt x="1919" y="1279"/>
                  </a:lnTo>
                  <a:lnTo>
                    <a:pt x="1910" y="1275"/>
                  </a:lnTo>
                  <a:lnTo>
                    <a:pt x="1900" y="1267"/>
                  </a:lnTo>
                  <a:lnTo>
                    <a:pt x="1882" y="1239"/>
                  </a:lnTo>
                  <a:lnTo>
                    <a:pt x="1848" y="1168"/>
                  </a:lnTo>
                  <a:lnTo>
                    <a:pt x="1846" y="1150"/>
                  </a:lnTo>
                  <a:lnTo>
                    <a:pt x="1846" y="1138"/>
                  </a:lnTo>
                  <a:lnTo>
                    <a:pt x="1854" y="1113"/>
                  </a:lnTo>
                  <a:lnTo>
                    <a:pt x="1870" y="1089"/>
                  </a:lnTo>
                  <a:lnTo>
                    <a:pt x="1880" y="1080"/>
                  </a:lnTo>
                  <a:lnTo>
                    <a:pt x="1892" y="1074"/>
                  </a:lnTo>
                  <a:lnTo>
                    <a:pt x="1907" y="1071"/>
                  </a:lnTo>
                  <a:lnTo>
                    <a:pt x="1919" y="1074"/>
                  </a:lnTo>
                  <a:lnTo>
                    <a:pt x="1934" y="1083"/>
                  </a:lnTo>
                  <a:lnTo>
                    <a:pt x="1967" y="1117"/>
                  </a:lnTo>
                  <a:lnTo>
                    <a:pt x="2025" y="1186"/>
                  </a:lnTo>
                  <a:lnTo>
                    <a:pt x="2064" y="1220"/>
                  </a:lnTo>
                  <a:lnTo>
                    <a:pt x="2104" y="1242"/>
                  </a:lnTo>
                  <a:lnTo>
                    <a:pt x="2150" y="1260"/>
                  </a:lnTo>
                  <a:lnTo>
                    <a:pt x="2189" y="1269"/>
                  </a:lnTo>
                  <a:lnTo>
                    <a:pt x="2207" y="1269"/>
                  </a:lnTo>
                  <a:lnTo>
                    <a:pt x="2220" y="1267"/>
                  </a:lnTo>
                  <a:lnTo>
                    <a:pt x="2232" y="1260"/>
                  </a:lnTo>
                  <a:lnTo>
                    <a:pt x="2247" y="1233"/>
                  </a:lnTo>
                  <a:lnTo>
                    <a:pt x="2253" y="1218"/>
                  </a:lnTo>
                  <a:lnTo>
                    <a:pt x="2256" y="1180"/>
                  </a:lnTo>
                  <a:lnTo>
                    <a:pt x="2260" y="1162"/>
                  </a:lnTo>
                  <a:lnTo>
                    <a:pt x="2256" y="1147"/>
                  </a:lnTo>
                  <a:lnTo>
                    <a:pt x="2247" y="1119"/>
                  </a:lnTo>
                  <a:lnTo>
                    <a:pt x="2229" y="1089"/>
                  </a:lnTo>
                  <a:lnTo>
                    <a:pt x="2205" y="1062"/>
                  </a:lnTo>
                  <a:lnTo>
                    <a:pt x="2175" y="1038"/>
                  </a:lnTo>
                  <a:lnTo>
                    <a:pt x="2135" y="1020"/>
                  </a:lnTo>
                  <a:lnTo>
                    <a:pt x="2010" y="983"/>
                  </a:lnTo>
                  <a:lnTo>
                    <a:pt x="1961" y="959"/>
                  </a:lnTo>
                  <a:lnTo>
                    <a:pt x="1934" y="939"/>
                  </a:lnTo>
                  <a:lnTo>
                    <a:pt x="1916" y="919"/>
                  </a:lnTo>
                  <a:lnTo>
                    <a:pt x="1910" y="891"/>
                  </a:lnTo>
                  <a:lnTo>
                    <a:pt x="1919" y="848"/>
                  </a:lnTo>
                  <a:lnTo>
                    <a:pt x="1937" y="799"/>
                  </a:lnTo>
                  <a:lnTo>
                    <a:pt x="2022" y="635"/>
                  </a:lnTo>
                  <a:lnTo>
                    <a:pt x="2062" y="579"/>
                  </a:lnTo>
                  <a:lnTo>
                    <a:pt x="2104" y="500"/>
                  </a:lnTo>
                  <a:lnTo>
                    <a:pt x="2110" y="479"/>
                  </a:lnTo>
                  <a:lnTo>
                    <a:pt x="2110" y="461"/>
                  </a:lnTo>
                  <a:lnTo>
                    <a:pt x="2108" y="443"/>
                  </a:lnTo>
                  <a:lnTo>
                    <a:pt x="2102" y="427"/>
                  </a:lnTo>
                  <a:lnTo>
                    <a:pt x="2092" y="415"/>
                  </a:lnTo>
                  <a:lnTo>
                    <a:pt x="2068" y="391"/>
                  </a:lnTo>
                  <a:lnTo>
                    <a:pt x="2046" y="378"/>
                  </a:lnTo>
                  <a:lnTo>
                    <a:pt x="2025" y="372"/>
                  </a:lnTo>
                  <a:lnTo>
                    <a:pt x="2001" y="372"/>
                  </a:lnTo>
                  <a:lnTo>
                    <a:pt x="1977" y="381"/>
                  </a:lnTo>
                  <a:close/>
                </a:path>
              </a:pathLst>
            </a:custGeom>
            <a:solidFill>
              <a:srgbClr val="FF66CC"/>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77" name="Google Shape;377;p11"/>
            <p:cNvSpPr/>
            <p:nvPr/>
          </p:nvSpPr>
          <p:spPr>
            <a:xfrm>
              <a:off x="9320212" y="-846137"/>
              <a:ext cx="863600" cy="566737"/>
            </a:xfrm>
            <a:custGeom>
              <a:avLst/>
              <a:gdLst/>
              <a:ahLst/>
              <a:cxnLst/>
              <a:rect l="0" t="0" r="0" b="0"/>
              <a:pathLst>
                <a:path w="2031" h="1331" extrusionOk="0">
                  <a:moveTo>
                    <a:pt x="1955" y="952"/>
                  </a:moveTo>
                  <a:lnTo>
                    <a:pt x="1894" y="949"/>
                  </a:lnTo>
                  <a:lnTo>
                    <a:pt x="1289" y="1019"/>
                  </a:lnTo>
                  <a:lnTo>
                    <a:pt x="1202" y="1038"/>
                  </a:lnTo>
                  <a:lnTo>
                    <a:pt x="1071" y="1102"/>
                  </a:lnTo>
                  <a:lnTo>
                    <a:pt x="1052" y="1105"/>
                  </a:lnTo>
                  <a:lnTo>
                    <a:pt x="1031" y="1102"/>
                  </a:lnTo>
                  <a:lnTo>
                    <a:pt x="1010" y="1092"/>
                  </a:lnTo>
                  <a:lnTo>
                    <a:pt x="992" y="1078"/>
                  </a:lnTo>
                  <a:lnTo>
                    <a:pt x="974" y="1058"/>
                  </a:lnTo>
                  <a:lnTo>
                    <a:pt x="940" y="1010"/>
                  </a:lnTo>
                  <a:lnTo>
                    <a:pt x="861" y="842"/>
                  </a:lnTo>
                  <a:lnTo>
                    <a:pt x="784" y="598"/>
                  </a:lnTo>
                  <a:lnTo>
                    <a:pt x="778" y="546"/>
                  </a:lnTo>
                  <a:lnTo>
                    <a:pt x="788" y="470"/>
                  </a:lnTo>
                  <a:lnTo>
                    <a:pt x="812" y="415"/>
                  </a:lnTo>
                  <a:lnTo>
                    <a:pt x="857" y="370"/>
                  </a:lnTo>
                  <a:lnTo>
                    <a:pt x="909" y="330"/>
                  </a:lnTo>
                  <a:lnTo>
                    <a:pt x="968" y="253"/>
                  </a:lnTo>
                  <a:lnTo>
                    <a:pt x="986" y="220"/>
                  </a:lnTo>
                  <a:lnTo>
                    <a:pt x="994" y="186"/>
                  </a:lnTo>
                  <a:lnTo>
                    <a:pt x="994" y="168"/>
                  </a:lnTo>
                  <a:lnTo>
                    <a:pt x="982" y="107"/>
                  </a:lnTo>
                  <a:lnTo>
                    <a:pt x="948" y="40"/>
                  </a:lnTo>
                  <a:lnTo>
                    <a:pt x="921" y="6"/>
                  </a:lnTo>
                  <a:lnTo>
                    <a:pt x="903" y="0"/>
                  </a:lnTo>
                  <a:lnTo>
                    <a:pt x="885" y="3"/>
                  </a:lnTo>
                  <a:lnTo>
                    <a:pt x="861" y="16"/>
                  </a:lnTo>
                  <a:lnTo>
                    <a:pt x="809" y="61"/>
                  </a:lnTo>
                  <a:lnTo>
                    <a:pt x="784" y="95"/>
                  </a:lnTo>
                  <a:lnTo>
                    <a:pt x="712" y="277"/>
                  </a:lnTo>
                  <a:lnTo>
                    <a:pt x="669" y="330"/>
                  </a:lnTo>
                  <a:lnTo>
                    <a:pt x="647" y="342"/>
                  </a:lnTo>
                  <a:lnTo>
                    <a:pt x="621" y="350"/>
                  </a:lnTo>
                  <a:lnTo>
                    <a:pt x="590" y="350"/>
                  </a:lnTo>
                  <a:lnTo>
                    <a:pt x="484" y="324"/>
                  </a:lnTo>
                  <a:lnTo>
                    <a:pt x="374" y="311"/>
                  </a:lnTo>
                  <a:lnTo>
                    <a:pt x="338" y="314"/>
                  </a:lnTo>
                  <a:lnTo>
                    <a:pt x="300" y="324"/>
                  </a:lnTo>
                  <a:lnTo>
                    <a:pt x="137" y="418"/>
                  </a:lnTo>
                  <a:lnTo>
                    <a:pt x="66" y="473"/>
                  </a:lnTo>
                  <a:lnTo>
                    <a:pt x="18" y="524"/>
                  </a:lnTo>
                  <a:lnTo>
                    <a:pt x="3" y="558"/>
                  </a:lnTo>
                  <a:lnTo>
                    <a:pt x="0" y="589"/>
                  </a:lnTo>
                  <a:lnTo>
                    <a:pt x="3" y="617"/>
                  </a:lnTo>
                  <a:lnTo>
                    <a:pt x="9" y="629"/>
                  </a:lnTo>
                  <a:lnTo>
                    <a:pt x="18" y="635"/>
                  </a:lnTo>
                  <a:lnTo>
                    <a:pt x="46" y="641"/>
                  </a:lnTo>
                  <a:lnTo>
                    <a:pt x="82" y="641"/>
                  </a:lnTo>
                  <a:lnTo>
                    <a:pt x="122" y="631"/>
                  </a:lnTo>
                  <a:lnTo>
                    <a:pt x="185" y="607"/>
                  </a:lnTo>
                  <a:lnTo>
                    <a:pt x="310" y="512"/>
                  </a:lnTo>
                  <a:lnTo>
                    <a:pt x="328" y="506"/>
                  </a:lnTo>
                  <a:lnTo>
                    <a:pt x="365" y="504"/>
                  </a:lnTo>
                  <a:lnTo>
                    <a:pt x="405" y="506"/>
                  </a:lnTo>
                  <a:lnTo>
                    <a:pt x="423" y="512"/>
                  </a:lnTo>
                  <a:lnTo>
                    <a:pt x="444" y="524"/>
                  </a:lnTo>
                  <a:lnTo>
                    <a:pt x="447" y="534"/>
                  </a:lnTo>
                  <a:lnTo>
                    <a:pt x="444" y="544"/>
                  </a:lnTo>
                  <a:lnTo>
                    <a:pt x="423" y="568"/>
                  </a:lnTo>
                  <a:lnTo>
                    <a:pt x="310" y="647"/>
                  </a:lnTo>
                  <a:lnTo>
                    <a:pt x="216" y="690"/>
                  </a:lnTo>
                  <a:lnTo>
                    <a:pt x="177" y="714"/>
                  </a:lnTo>
                  <a:lnTo>
                    <a:pt x="164" y="726"/>
                  </a:lnTo>
                  <a:lnTo>
                    <a:pt x="155" y="738"/>
                  </a:lnTo>
                  <a:lnTo>
                    <a:pt x="149" y="754"/>
                  </a:lnTo>
                  <a:lnTo>
                    <a:pt x="146" y="785"/>
                  </a:lnTo>
                  <a:lnTo>
                    <a:pt x="152" y="815"/>
                  </a:lnTo>
                  <a:lnTo>
                    <a:pt x="164" y="836"/>
                  </a:lnTo>
                  <a:lnTo>
                    <a:pt x="183" y="854"/>
                  </a:lnTo>
                  <a:lnTo>
                    <a:pt x="209" y="872"/>
                  </a:lnTo>
                  <a:lnTo>
                    <a:pt x="228" y="882"/>
                  </a:lnTo>
                  <a:lnTo>
                    <a:pt x="243" y="884"/>
                  </a:lnTo>
                  <a:lnTo>
                    <a:pt x="258" y="884"/>
                  </a:lnTo>
                  <a:lnTo>
                    <a:pt x="274" y="882"/>
                  </a:lnTo>
                  <a:lnTo>
                    <a:pt x="304" y="860"/>
                  </a:lnTo>
                  <a:lnTo>
                    <a:pt x="383" y="769"/>
                  </a:lnTo>
                  <a:lnTo>
                    <a:pt x="520" y="653"/>
                  </a:lnTo>
                  <a:lnTo>
                    <a:pt x="538" y="641"/>
                  </a:lnTo>
                  <a:lnTo>
                    <a:pt x="587" y="625"/>
                  </a:lnTo>
                  <a:lnTo>
                    <a:pt x="611" y="625"/>
                  </a:lnTo>
                  <a:lnTo>
                    <a:pt x="623" y="629"/>
                  </a:lnTo>
                  <a:lnTo>
                    <a:pt x="635" y="637"/>
                  </a:lnTo>
                  <a:lnTo>
                    <a:pt x="657" y="671"/>
                  </a:lnTo>
                  <a:lnTo>
                    <a:pt x="669" y="698"/>
                  </a:lnTo>
                  <a:lnTo>
                    <a:pt x="738" y="1010"/>
                  </a:lnTo>
                  <a:lnTo>
                    <a:pt x="827" y="1208"/>
                  </a:lnTo>
                  <a:lnTo>
                    <a:pt x="867" y="1273"/>
                  </a:lnTo>
                  <a:lnTo>
                    <a:pt x="900" y="1309"/>
                  </a:lnTo>
                  <a:lnTo>
                    <a:pt x="915" y="1321"/>
                  </a:lnTo>
                  <a:lnTo>
                    <a:pt x="930" y="1327"/>
                  </a:lnTo>
                  <a:lnTo>
                    <a:pt x="946" y="1331"/>
                  </a:lnTo>
                  <a:lnTo>
                    <a:pt x="1059" y="1313"/>
                  </a:lnTo>
                  <a:lnTo>
                    <a:pt x="1214" y="1266"/>
                  </a:lnTo>
                  <a:lnTo>
                    <a:pt x="1398" y="1242"/>
                  </a:lnTo>
                  <a:lnTo>
                    <a:pt x="1697" y="1239"/>
                  </a:lnTo>
                  <a:lnTo>
                    <a:pt x="1755" y="1254"/>
                  </a:lnTo>
                  <a:lnTo>
                    <a:pt x="1836" y="1287"/>
                  </a:lnTo>
                  <a:lnTo>
                    <a:pt x="1886" y="1303"/>
                  </a:lnTo>
                  <a:lnTo>
                    <a:pt x="1907" y="1303"/>
                  </a:lnTo>
                  <a:lnTo>
                    <a:pt x="1943" y="1297"/>
                  </a:lnTo>
                  <a:lnTo>
                    <a:pt x="1977" y="1281"/>
                  </a:lnTo>
                  <a:lnTo>
                    <a:pt x="2001" y="1257"/>
                  </a:lnTo>
                  <a:lnTo>
                    <a:pt x="2016" y="1220"/>
                  </a:lnTo>
                  <a:lnTo>
                    <a:pt x="2022" y="1196"/>
                  </a:lnTo>
                  <a:lnTo>
                    <a:pt x="2031" y="1092"/>
                  </a:lnTo>
                  <a:lnTo>
                    <a:pt x="2022" y="1022"/>
                  </a:lnTo>
                  <a:lnTo>
                    <a:pt x="2013" y="995"/>
                  </a:lnTo>
                  <a:lnTo>
                    <a:pt x="1998" y="973"/>
                  </a:lnTo>
                  <a:lnTo>
                    <a:pt x="1979" y="961"/>
                  </a:lnTo>
                  <a:lnTo>
                    <a:pt x="1955" y="952"/>
                  </a:lnTo>
                  <a:close/>
                </a:path>
              </a:pathLst>
            </a:custGeom>
            <a:solidFill>
              <a:srgbClr val="FF66CC"/>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78" name="Google Shape;378;p11"/>
            <p:cNvSpPr/>
            <p:nvPr/>
          </p:nvSpPr>
          <p:spPr>
            <a:xfrm flipH="1">
              <a:off x="9915525" y="-1062037"/>
              <a:ext cx="755650" cy="525462"/>
            </a:xfrm>
            <a:custGeom>
              <a:avLst/>
              <a:gdLst/>
              <a:ahLst/>
              <a:cxnLst/>
              <a:rect l="0" t="0" r="0" b="0"/>
              <a:pathLst>
                <a:path w="592" h="412" extrusionOk="0">
                  <a:moveTo>
                    <a:pt x="426" y="7"/>
                  </a:moveTo>
                  <a:cubicBezTo>
                    <a:pt x="400" y="12"/>
                    <a:pt x="352" y="19"/>
                    <a:pt x="330" y="31"/>
                  </a:cubicBezTo>
                  <a:cubicBezTo>
                    <a:pt x="307" y="44"/>
                    <a:pt x="289" y="68"/>
                    <a:pt x="264" y="76"/>
                  </a:cubicBezTo>
                  <a:cubicBezTo>
                    <a:pt x="254" y="86"/>
                    <a:pt x="240" y="95"/>
                    <a:pt x="228" y="103"/>
                  </a:cubicBezTo>
                  <a:cubicBezTo>
                    <a:pt x="226" y="106"/>
                    <a:pt x="225" y="109"/>
                    <a:pt x="222" y="112"/>
                  </a:cubicBezTo>
                  <a:cubicBezTo>
                    <a:pt x="219" y="115"/>
                    <a:pt x="215" y="115"/>
                    <a:pt x="213" y="118"/>
                  </a:cubicBezTo>
                  <a:cubicBezTo>
                    <a:pt x="211" y="120"/>
                    <a:pt x="211" y="124"/>
                    <a:pt x="210" y="127"/>
                  </a:cubicBezTo>
                  <a:cubicBezTo>
                    <a:pt x="208" y="130"/>
                    <a:pt x="206" y="133"/>
                    <a:pt x="204" y="136"/>
                  </a:cubicBezTo>
                  <a:cubicBezTo>
                    <a:pt x="194" y="148"/>
                    <a:pt x="180" y="155"/>
                    <a:pt x="165" y="160"/>
                  </a:cubicBezTo>
                  <a:cubicBezTo>
                    <a:pt x="99" y="157"/>
                    <a:pt x="122" y="157"/>
                    <a:pt x="84" y="148"/>
                  </a:cubicBezTo>
                  <a:cubicBezTo>
                    <a:pt x="68" y="137"/>
                    <a:pt x="45" y="150"/>
                    <a:pt x="27" y="154"/>
                  </a:cubicBezTo>
                  <a:cubicBezTo>
                    <a:pt x="23" y="155"/>
                    <a:pt x="15" y="157"/>
                    <a:pt x="15" y="157"/>
                  </a:cubicBezTo>
                  <a:cubicBezTo>
                    <a:pt x="1" y="171"/>
                    <a:pt x="3" y="177"/>
                    <a:pt x="0" y="199"/>
                  </a:cubicBezTo>
                  <a:cubicBezTo>
                    <a:pt x="3" y="221"/>
                    <a:pt x="2" y="223"/>
                    <a:pt x="21" y="229"/>
                  </a:cubicBezTo>
                  <a:cubicBezTo>
                    <a:pt x="50" y="227"/>
                    <a:pt x="76" y="224"/>
                    <a:pt x="105" y="220"/>
                  </a:cubicBezTo>
                  <a:cubicBezTo>
                    <a:pt x="142" y="223"/>
                    <a:pt x="146" y="215"/>
                    <a:pt x="153" y="244"/>
                  </a:cubicBezTo>
                  <a:cubicBezTo>
                    <a:pt x="151" y="266"/>
                    <a:pt x="141" y="290"/>
                    <a:pt x="165" y="298"/>
                  </a:cubicBezTo>
                  <a:cubicBezTo>
                    <a:pt x="214" y="296"/>
                    <a:pt x="242" y="294"/>
                    <a:pt x="285" y="283"/>
                  </a:cubicBezTo>
                  <a:cubicBezTo>
                    <a:pt x="297" y="275"/>
                    <a:pt x="300" y="270"/>
                    <a:pt x="309" y="283"/>
                  </a:cubicBezTo>
                  <a:cubicBezTo>
                    <a:pt x="294" y="329"/>
                    <a:pt x="284" y="335"/>
                    <a:pt x="249" y="370"/>
                  </a:cubicBezTo>
                  <a:cubicBezTo>
                    <a:pt x="237" y="382"/>
                    <a:pt x="228" y="383"/>
                    <a:pt x="213" y="388"/>
                  </a:cubicBezTo>
                  <a:cubicBezTo>
                    <a:pt x="210" y="389"/>
                    <a:pt x="204" y="391"/>
                    <a:pt x="204" y="391"/>
                  </a:cubicBezTo>
                  <a:cubicBezTo>
                    <a:pt x="223" y="397"/>
                    <a:pt x="237" y="403"/>
                    <a:pt x="258" y="406"/>
                  </a:cubicBezTo>
                  <a:cubicBezTo>
                    <a:pt x="275" y="412"/>
                    <a:pt x="292" y="409"/>
                    <a:pt x="309" y="403"/>
                  </a:cubicBezTo>
                  <a:cubicBezTo>
                    <a:pt x="353" y="409"/>
                    <a:pt x="361" y="408"/>
                    <a:pt x="417" y="406"/>
                  </a:cubicBezTo>
                  <a:cubicBezTo>
                    <a:pt x="451" y="395"/>
                    <a:pt x="486" y="360"/>
                    <a:pt x="516" y="340"/>
                  </a:cubicBezTo>
                  <a:cubicBezTo>
                    <a:pt x="538" y="306"/>
                    <a:pt x="563" y="269"/>
                    <a:pt x="573" y="229"/>
                  </a:cubicBezTo>
                  <a:cubicBezTo>
                    <a:pt x="578" y="174"/>
                    <a:pt x="592" y="113"/>
                    <a:pt x="549" y="70"/>
                  </a:cubicBezTo>
                  <a:cubicBezTo>
                    <a:pt x="529" y="50"/>
                    <a:pt x="511" y="29"/>
                    <a:pt x="486" y="16"/>
                  </a:cubicBezTo>
                  <a:cubicBezTo>
                    <a:pt x="476" y="11"/>
                    <a:pt x="453" y="7"/>
                    <a:pt x="453" y="7"/>
                  </a:cubicBezTo>
                  <a:cubicBezTo>
                    <a:pt x="382" y="10"/>
                    <a:pt x="405" y="0"/>
                    <a:pt x="378" y="13"/>
                  </a:cubicBezTo>
                </a:path>
              </a:pathLst>
            </a:custGeom>
            <a:solidFill>
              <a:srgbClr val="FF66CC"/>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79" name="Google Shape;379;p11"/>
            <p:cNvSpPr/>
            <p:nvPr/>
          </p:nvSpPr>
          <p:spPr>
            <a:xfrm>
              <a:off x="9979025" y="-403225"/>
              <a:ext cx="612775" cy="806450"/>
            </a:xfrm>
            <a:custGeom>
              <a:avLst/>
              <a:gdLst/>
              <a:ahLst/>
              <a:cxnLst/>
              <a:rect l="0" t="0" r="0" b="0"/>
              <a:pathLst>
                <a:path w="1469" h="1926" extrusionOk="0">
                  <a:moveTo>
                    <a:pt x="626" y="9"/>
                  </a:moveTo>
                  <a:lnTo>
                    <a:pt x="569" y="0"/>
                  </a:lnTo>
                  <a:lnTo>
                    <a:pt x="264" y="48"/>
                  </a:lnTo>
                  <a:lnTo>
                    <a:pt x="230" y="58"/>
                  </a:lnTo>
                  <a:lnTo>
                    <a:pt x="167" y="91"/>
                  </a:lnTo>
                  <a:lnTo>
                    <a:pt x="139" y="113"/>
                  </a:lnTo>
                  <a:lnTo>
                    <a:pt x="91" y="171"/>
                  </a:lnTo>
                  <a:lnTo>
                    <a:pt x="33" y="287"/>
                  </a:lnTo>
                  <a:lnTo>
                    <a:pt x="8" y="375"/>
                  </a:lnTo>
                  <a:lnTo>
                    <a:pt x="0" y="475"/>
                  </a:lnTo>
                  <a:lnTo>
                    <a:pt x="33" y="775"/>
                  </a:lnTo>
                  <a:lnTo>
                    <a:pt x="113" y="1141"/>
                  </a:lnTo>
                  <a:lnTo>
                    <a:pt x="149" y="1236"/>
                  </a:lnTo>
                  <a:lnTo>
                    <a:pt x="176" y="1284"/>
                  </a:lnTo>
                  <a:lnTo>
                    <a:pt x="291" y="1440"/>
                  </a:lnTo>
                  <a:lnTo>
                    <a:pt x="440" y="1592"/>
                  </a:lnTo>
                  <a:lnTo>
                    <a:pt x="733" y="1834"/>
                  </a:lnTo>
                  <a:lnTo>
                    <a:pt x="830" y="1895"/>
                  </a:lnTo>
                  <a:lnTo>
                    <a:pt x="933" y="1926"/>
                  </a:lnTo>
                  <a:lnTo>
                    <a:pt x="1052" y="1926"/>
                  </a:lnTo>
                  <a:lnTo>
                    <a:pt x="1243" y="1877"/>
                  </a:lnTo>
                  <a:lnTo>
                    <a:pt x="1371" y="1812"/>
                  </a:lnTo>
                  <a:lnTo>
                    <a:pt x="1389" y="1798"/>
                  </a:lnTo>
                  <a:lnTo>
                    <a:pt x="1417" y="1766"/>
                  </a:lnTo>
                  <a:lnTo>
                    <a:pt x="1439" y="1727"/>
                  </a:lnTo>
                  <a:lnTo>
                    <a:pt x="1453" y="1687"/>
                  </a:lnTo>
                  <a:lnTo>
                    <a:pt x="1469" y="1596"/>
                  </a:lnTo>
                  <a:lnTo>
                    <a:pt x="1469" y="1367"/>
                  </a:lnTo>
                  <a:lnTo>
                    <a:pt x="1439" y="1181"/>
                  </a:lnTo>
                  <a:lnTo>
                    <a:pt x="1389" y="1064"/>
                  </a:lnTo>
                  <a:lnTo>
                    <a:pt x="1314" y="973"/>
                  </a:lnTo>
                  <a:lnTo>
                    <a:pt x="1171" y="851"/>
                  </a:lnTo>
                  <a:lnTo>
                    <a:pt x="985" y="748"/>
                  </a:lnTo>
                  <a:lnTo>
                    <a:pt x="961" y="726"/>
                  </a:lnTo>
                  <a:lnTo>
                    <a:pt x="878" y="637"/>
                  </a:lnTo>
                  <a:lnTo>
                    <a:pt x="848" y="589"/>
                  </a:lnTo>
                  <a:lnTo>
                    <a:pt x="824" y="534"/>
                  </a:lnTo>
                  <a:lnTo>
                    <a:pt x="815" y="503"/>
                  </a:lnTo>
                  <a:lnTo>
                    <a:pt x="809" y="467"/>
                  </a:lnTo>
                  <a:lnTo>
                    <a:pt x="797" y="283"/>
                  </a:lnTo>
                  <a:lnTo>
                    <a:pt x="763" y="183"/>
                  </a:lnTo>
                  <a:lnTo>
                    <a:pt x="733" y="119"/>
                  </a:lnTo>
                  <a:lnTo>
                    <a:pt x="696" y="61"/>
                  </a:lnTo>
                  <a:lnTo>
                    <a:pt x="650" y="21"/>
                  </a:lnTo>
                  <a:lnTo>
                    <a:pt x="626" y="9"/>
                  </a:lnTo>
                  <a:close/>
                </a:path>
              </a:pathLst>
            </a:custGeom>
            <a:solidFill>
              <a:srgbClr val="FF33CC"/>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sp>
        <p:nvSpPr>
          <p:cNvPr id="380" name="Google Shape;380;p11"/>
          <p:cNvSpPr txBox="1"/>
          <p:nvPr/>
        </p:nvSpPr>
        <p:spPr>
          <a:xfrm>
            <a:off x="865187" y="1960562"/>
            <a:ext cx="2927350" cy="488950"/>
          </a:xfrm>
          <a:prstGeom prst="rect">
            <a:avLst/>
          </a:prstGeom>
          <a:noFill/>
          <a:ln>
            <a:noFill/>
          </a:ln>
          <a:effectLst>
            <a:outerShdw blurRad="63500" dist="35921" dir="2700000">
              <a:schemeClr val="dk1"/>
            </a:outerShdw>
          </a:effectLst>
        </p:spPr>
        <p:txBody>
          <a:bodyPr spcFirstLastPara="1" wrap="square" lIns="91425" tIns="45700" rIns="91425" bIns="45700" anchor="t" anchorCtr="0">
            <a:noAutofit/>
          </a:bodyPr>
          <a:lstStyle/>
          <a:p>
            <a:pPr marL="347662" marR="0" lvl="0" indent="-347662" algn="l" rtl="0">
              <a:lnSpc>
                <a:spcPct val="100000"/>
              </a:lnSpc>
              <a:spcBef>
                <a:spcPts val="0"/>
              </a:spcBef>
              <a:spcAft>
                <a:spcPts val="0"/>
              </a:spcAft>
              <a:buClr>
                <a:srgbClr val="FDA53B"/>
              </a:buClr>
              <a:buSzPts val="2990"/>
              <a:buFont typeface="Noto Sans Symbols"/>
              <a:buChar char="▪"/>
            </a:pPr>
            <a:r>
              <a:rPr lang="en-US" sz="2600" b="1" i="0" u="none">
                <a:solidFill>
                  <a:srgbClr val="FFFF66"/>
                </a:solidFill>
                <a:latin typeface="Arial"/>
                <a:ea typeface="Arial"/>
                <a:cs typeface="Arial"/>
                <a:sym typeface="Arial"/>
              </a:rPr>
              <a:t>Listening well</a:t>
            </a:r>
            <a:endParaRPr/>
          </a:p>
        </p:txBody>
      </p:sp>
      <p:sp>
        <p:nvSpPr>
          <p:cNvPr id="381" name="Google Shape;381;p11"/>
          <p:cNvSpPr txBox="1"/>
          <p:nvPr/>
        </p:nvSpPr>
        <p:spPr>
          <a:xfrm>
            <a:off x="879475" y="2608262"/>
            <a:ext cx="3360737" cy="488950"/>
          </a:xfrm>
          <a:prstGeom prst="rect">
            <a:avLst/>
          </a:prstGeom>
          <a:noFill/>
          <a:ln>
            <a:noFill/>
          </a:ln>
          <a:effectLst>
            <a:outerShdw blurRad="63500" dist="35921" dir="2700000">
              <a:schemeClr val="dk1"/>
            </a:outerShdw>
          </a:effectLst>
        </p:spPr>
        <p:txBody>
          <a:bodyPr spcFirstLastPara="1" wrap="square" lIns="91425" tIns="45700" rIns="91425" bIns="45700" anchor="t" anchorCtr="0">
            <a:noAutofit/>
          </a:bodyPr>
          <a:lstStyle/>
          <a:p>
            <a:pPr marL="347662" marR="0" lvl="0" indent="-347662" algn="l" rtl="0">
              <a:lnSpc>
                <a:spcPct val="100000"/>
              </a:lnSpc>
              <a:spcBef>
                <a:spcPts val="0"/>
              </a:spcBef>
              <a:spcAft>
                <a:spcPts val="0"/>
              </a:spcAft>
              <a:buClr>
                <a:srgbClr val="FDA53B"/>
              </a:buClr>
              <a:buSzPts val="2990"/>
              <a:buFont typeface="Noto Sans Symbols"/>
              <a:buChar char="▪"/>
            </a:pPr>
            <a:r>
              <a:rPr lang="en-US" sz="2600" b="1" i="0" u="none">
                <a:solidFill>
                  <a:srgbClr val="FFFF66"/>
                </a:solidFill>
                <a:latin typeface="Arial"/>
                <a:ea typeface="Arial"/>
                <a:cs typeface="Arial"/>
                <a:sym typeface="Arial"/>
              </a:rPr>
              <a:t>Taking turns well</a:t>
            </a:r>
            <a:endParaRPr/>
          </a:p>
        </p:txBody>
      </p:sp>
      <p:sp>
        <p:nvSpPr>
          <p:cNvPr id="382" name="Google Shape;382;p11"/>
          <p:cNvSpPr txBox="1"/>
          <p:nvPr/>
        </p:nvSpPr>
        <p:spPr>
          <a:xfrm>
            <a:off x="874712" y="3360737"/>
            <a:ext cx="3765550" cy="885825"/>
          </a:xfrm>
          <a:prstGeom prst="rect">
            <a:avLst/>
          </a:prstGeom>
          <a:noFill/>
          <a:ln>
            <a:noFill/>
          </a:ln>
          <a:effectLst>
            <a:outerShdw blurRad="63500" dist="35921" dir="2700000">
              <a:schemeClr val="dk1"/>
            </a:outerShdw>
          </a:effectLst>
        </p:spPr>
        <p:txBody>
          <a:bodyPr spcFirstLastPara="1" wrap="square" lIns="91425" tIns="45700" rIns="91425" bIns="45700" anchor="t" anchorCtr="0">
            <a:noAutofit/>
          </a:bodyPr>
          <a:lstStyle/>
          <a:p>
            <a:pPr marL="347662" marR="0" lvl="0" indent="-347662" algn="l" rtl="0">
              <a:lnSpc>
                <a:spcPct val="100000"/>
              </a:lnSpc>
              <a:spcBef>
                <a:spcPts val="0"/>
              </a:spcBef>
              <a:spcAft>
                <a:spcPts val="0"/>
              </a:spcAft>
              <a:buClr>
                <a:srgbClr val="FDA53B"/>
              </a:buClr>
              <a:buSzPts val="2990"/>
              <a:buFont typeface="Noto Sans Symbols"/>
              <a:buChar char="▪"/>
            </a:pPr>
            <a:r>
              <a:rPr lang="en-US" sz="2600" b="1" i="0" u="none">
                <a:solidFill>
                  <a:srgbClr val="FFFF66"/>
                </a:solidFill>
                <a:latin typeface="Arial"/>
                <a:ea typeface="Arial"/>
                <a:cs typeface="Arial"/>
                <a:sym typeface="Arial"/>
              </a:rPr>
              <a:t>Providing accurate </a:t>
            </a:r>
            <a:br>
              <a:rPr lang="en-US" sz="2600" b="1" i="0" u="none">
                <a:solidFill>
                  <a:srgbClr val="FFFF66"/>
                </a:solidFill>
                <a:latin typeface="Arial"/>
                <a:ea typeface="Arial"/>
                <a:cs typeface="Arial"/>
                <a:sym typeface="Arial"/>
              </a:rPr>
            </a:br>
            <a:r>
              <a:rPr lang="en-US" sz="2600" b="1" i="0" u="none">
                <a:solidFill>
                  <a:srgbClr val="FFFF66"/>
                </a:solidFill>
                <a:latin typeface="Arial"/>
                <a:ea typeface="Arial"/>
                <a:cs typeface="Arial"/>
                <a:sym typeface="Arial"/>
              </a:rPr>
              <a:t>information</a:t>
            </a:r>
            <a:endParaRPr/>
          </a:p>
        </p:txBody>
      </p:sp>
      <p:sp>
        <p:nvSpPr>
          <p:cNvPr id="383" name="Google Shape;383;p11"/>
          <p:cNvSpPr txBox="1"/>
          <p:nvPr/>
        </p:nvSpPr>
        <p:spPr>
          <a:xfrm>
            <a:off x="884237" y="4413250"/>
            <a:ext cx="3316287" cy="488950"/>
          </a:xfrm>
          <a:prstGeom prst="rect">
            <a:avLst/>
          </a:prstGeom>
          <a:noFill/>
          <a:ln>
            <a:noFill/>
          </a:ln>
          <a:effectLst>
            <a:outerShdw blurRad="63500" dist="35921" dir="2700000">
              <a:schemeClr val="dk1"/>
            </a:outerShdw>
          </a:effectLst>
        </p:spPr>
        <p:txBody>
          <a:bodyPr spcFirstLastPara="1" wrap="square" lIns="91425" tIns="45700" rIns="91425" bIns="45700" anchor="t" anchorCtr="0">
            <a:noAutofit/>
          </a:bodyPr>
          <a:lstStyle/>
          <a:p>
            <a:pPr marL="347662" marR="0" lvl="0" indent="-347662" algn="l" rtl="0">
              <a:lnSpc>
                <a:spcPct val="100000"/>
              </a:lnSpc>
              <a:spcBef>
                <a:spcPts val="0"/>
              </a:spcBef>
              <a:spcAft>
                <a:spcPts val="0"/>
              </a:spcAft>
              <a:buClr>
                <a:srgbClr val="FDA53B"/>
              </a:buClr>
              <a:buSzPts val="2990"/>
              <a:buFont typeface="Noto Sans Symbols"/>
              <a:buChar char="▪"/>
            </a:pPr>
            <a:r>
              <a:rPr lang="en-US" sz="2600" b="1" i="0" u="none">
                <a:solidFill>
                  <a:srgbClr val="FFFF66"/>
                </a:solidFill>
                <a:latin typeface="Arial"/>
                <a:ea typeface="Arial"/>
                <a:cs typeface="Arial"/>
                <a:sym typeface="Arial"/>
              </a:rPr>
              <a:t>Leading the way</a:t>
            </a:r>
            <a:endParaRPr/>
          </a:p>
        </p:txBody>
      </p:sp>
      <p:pic>
        <p:nvPicPr>
          <p:cNvPr id="384" name="Google Shape;384;p11"/>
          <p:cNvPicPr preferRelativeResize="0"/>
          <p:nvPr/>
        </p:nvPicPr>
        <p:blipFill rotWithShape="1">
          <a:blip r:embed="rId4">
            <a:alphaModFix/>
          </a:blip>
          <a:srcRect/>
          <a:stretch/>
        </p:blipFill>
        <p:spPr>
          <a:xfrm>
            <a:off x="4270375" y="1884362"/>
            <a:ext cx="3216275" cy="3413125"/>
          </a:xfrm>
          <a:prstGeom prst="rect">
            <a:avLst/>
          </a:prstGeom>
          <a:noFill/>
          <a:ln>
            <a:noFill/>
          </a:ln>
        </p:spPr>
      </p:pic>
      <p:sp>
        <p:nvSpPr>
          <p:cNvPr id="385" name="Google Shape;385;p11"/>
          <p:cNvSpPr/>
          <p:nvPr/>
        </p:nvSpPr>
        <p:spPr>
          <a:xfrm>
            <a:off x="7770812" y="3138487"/>
            <a:ext cx="962025" cy="614362"/>
          </a:xfrm>
          <a:custGeom>
            <a:avLst/>
            <a:gdLst/>
            <a:ahLst/>
            <a:cxnLst/>
            <a:rect l="0" t="0" r="0" b="0"/>
            <a:pathLst>
              <a:path w="2260" h="1441" extrusionOk="0">
                <a:moveTo>
                  <a:pt x="1977" y="381"/>
                </a:moveTo>
                <a:lnTo>
                  <a:pt x="1955" y="397"/>
                </a:lnTo>
                <a:lnTo>
                  <a:pt x="1946" y="409"/>
                </a:lnTo>
                <a:lnTo>
                  <a:pt x="1840" y="684"/>
                </a:lnTo>
                <a:lnTo>
                  <a:pt x="1782" y="751"/>
                </a:lnTo>
                <a:lnTo>
                  <a:pt x="1757" y="769"/>
                </a:lnTo>
                <a:lnTo>
                  <a:pt x="1727" y="781"/>
                </a:lnTo>
                <a:lnTo>
                  <a:pt x="1691" y="787"/>
                </a:lnTo>
                <a:lnTo>
                  <a:pt x="1596" y="785"/>
                </a:lnTo>
                <a:lnTo>
                  <a:pt x="1545" y="799"/>
                </a:lnTo>
                <a:lnTo>
                  <a:pt x="1517" y="815"/>
                </a:lnTo>
                <a:lnTo>
                  <a:pt x="1374" y="943"/>
                </a:lnTo>
                <a:lnTo>
                  <a:pt x="1317" y="983"/>
                </a:lnTo>
                <a:lnTo>
                  <a:pt x="1208" y="1032"/>
                </a:lnTo>
                <a:lnTo>
                  <a:pt x="1180" y="1038"/>
                </a:lnTo>
                <a:lnTo>
                  <a:pt x="1125" y="1040"/>
                </a:lnTo>
                <a:lnTo>
                  <a:pt x="1097" y="1038"/>
                </a:lnTo>
                <a:lnTo>
                  <a:pt x="1043" y="1022"/>
                </a:lnTo>
                <a:lnTo>
                  <a:pt x="1016" y="1010"/>
                </a:lnTo>
                <a:lnTo>
                  <a:pt x="958" y="977"/>
                </a:lnTo>
                <a:lnTo>
                  <a:pt x="869" y="882"/>
                </a:lnTo>
                <a:lnTo>
                  <a:pt x="596" y="369"/>
                </a:lnTo>
                <a:lnTo>
                  <a:pt x="474" y="204"/>
                </a:lnTo>
                <a:lnTo>
                  <a:pt x="417" y="144"/>
                </a:lnTo>
                <a:lnTo>
                  <a:pt x="300" y="52"/>
                </a:lnTo>
                <a:lnTo>
                  <a:pt x="215" y="10"/>
                </a:lnTo>
                <a:lnTo>
                  <a:pt x="164" y="0"/>
                </a:lnTo>
                <a:lnTo>
                  <a:pt x="140" y="4"/>
                </a:lnTo>
                <a:lnTo>
                  <a:pt x="118" y="12"/>
                </a:lnTo>
                <a:lnTo>
                  <a:pt x="72" y="46"/>
                </a:lnTo>
                <a:lnTo>
                  <a:pt x="21" y="125"/>
                </a:lnTo>
                <a:lnTo>
                  <a:pt x="9" y="152"/>
                </a:lnTo>
                <a:lnTo>
                  <a:pt x="3" y="177"/>
                </a:lnTo>
                <a:lnTo>
                  <a:pt x="0" y="201"/>
                </a:lnTo>
                <a:lnTo>
                  <a:pt x="0" y="263"/>
                </a:lnTo>
                <a:lnTo>
                  <a:pt x="15" y="324"/>
                </a:lnTo>
                <a:lnTo>
                  <a:pt x="27" y="354"/>
                </a:lnTo>
                <a:lnTo>
                  <a:pt x="66" y="405"/>
                </a:lnTo>
                <a:lnTo>
                  <a:pt x="98" y="425"/>
                </a:lnTo>
                <a:lnTo>
                  <a:pt x="270" y="476"/>
                </a:lnTo>
                <a:lnTo>
                  <a:pt x="365" y="512"/>
                </a:lnTo>
                <a:lnTo>
                  <a:pt x="405" y="543"/>
                </a:lnTo>
                <a:lnTo>
                  <a:pt x="477" y="631"/>
                </a:lnTo>
                <a:lnTo>
                  <a:pt x="669" y="955"/>
                </a:lnTo>
                <a:lnTo>
                  <a:pt x="851" y="1162"/>
                </a:lnTo>
                <a:lnTo>
                  <a:pt x="906" y="1202"/>
                </a:lnTo>
                <a:lnTo>
                  <a:pt x="952" y="1224"/>
                </a:lnTo>
                <a:lnTo>
                  <a:pt x="994" y="1226"/>
                </a:lnTo>
                <a:lnTo>
                  <a:pt x="1037" y="1218"/>
                </a:lnTo>
                <a:lnTo>
                  <a:pt x="1061" y="1208"/>
                </a:lnTo>
                <a:lnTo>
                  <a:pt x="1162" y="1184"/>
                </a:lnTo>
                <a:lnTo>
                  <a:pt x="1408" y="1093"/>
                </a:lnTo>
                <a:lnTo>
                  <a:pt x="1590" y="989"/>
                </a:lnTo>
                <a:lnTo>
                  <a:pt x="1636" y="977"/>
                </a:lnTo>
                <a:lnTo>
                  <a:pt x="1658" y="979"/>
                </a:lnTo>
                <a:lnTo>
                  <a:pt x="1670" y="992"/>
                </a:lnTo>
                <a:lnTo>
                  <a:pt x="1682" y="1020"/>
                </a:lnTo>
                <a:lnTo>
                  <a:pt x="1691" y="1099"/>
                </a:lnTo>
                <a:lnTo>
                  <a:pt x="1694" y="1230"/>
                </a:lnTo>
                <a:lnTo>
                  <a:pt x="1700" y="1257"/>
                </a:lnTo>
                <a:lnTo>
                  <a:pt x="1718" y="1306"/>
                </a:lnTo>
                <a:lnTo>
                  <a:pt x="1769" y="1386"/>
                </a:lnTo>
                <a:lnTo>
                  <a:pt x="1800" y="1413"/>
                </a:lnTo>
                <a:lnTo>
                  <a:pt x="1836" y="1431"/>
                </a:lnTo>
                <a:lnTo>
                  <a:pt x="1880" y="1441"/>
                </a:lnTo>
                <a:lnTo>
                  <a:pt x="1919" y="1441"/>
                </a:lnTo>
                <a:lnTo>
                  <a:pt x="1934" y="1437"/>
                </a:lnTo>
                <a:lnTo>
                  <a:pt x="1946" y="1431"/>
                </a:lnTo>
                <a:lnTo>
                  <a:pt x="1955" y="1422"/>
                </a:lnTo>
                <a:lnTo>
                  <a:pt x="1965" y="1407"/>
                </a:lnTo>
                <a:lnTo>
                  <a:pt x="1967" y="1388"/>
                </a:lnTo>
                <a:lnTo>
                  <a:pt x="1973" y="1370"/>
                </a:lnTo>
                <a:lnTo>
                  <a:pt x="1977" y="1333"/>
                </a:lnTo>
                <a:lnTo>
                  <a:pt x="1977" y="1315"/>
                </a:lnTo>
                <a:lnTo>
                  <a:pt x="1971" y="1293"/>
                </a:lnTo>
                <a:lnTo>
                  <a:pt x="1919" y="1279"/>
                </a:lnTo>
                <a:lnTo>
                  <a:pt x="1910" y="1275"/>
                </a:lnTo>
                <a:lnTo>
                  <a:pt x="1900" y="1267"/>
                </a:lnTo>
                <a:lnTo>
                  <a:pt x="1882" y="1239"/>
                </a:lnTo>
                <a:lnTo>
                  <a:pt x="1848" y="1168"/>
                </a:lnTo>
                <a:lnTo>
                  <a:pt x="1846" y="1150"/>
                </a:lnTo>
                <a:lnTo>
                  <a:pt x="1846" y="1138"/>
                </a:lnTo>
                <a:lnTo>
                  <a:pt x="1854" y="1113"/>
                </a:lnTo>
                <a:lnTo>
                  <a:pt x="1870" y="1089"/>
                </a:lnTo>
                <a:lnTo>
                  <a:pt x="1880" y="1080"/>
                </a:lnTo>
                <a:lnTo>
                  <a:pt x="1892" y="1074"/>
                </a:lnTo>
                <a:lnTo>
                  <a:pt x="1907" y="1071"/>
                </a:lnTo>
                <a:lnTo>
                  <a:pt x="1919" y="1074"/>
                </a:lnTo>
                <a:lnTo>
                  <a:pt x="1934" y="1083"/>
                </a:lnTo>
                <a:lnTo>
                  <a:pt x="1967" y="1117"/>
                </a:lnTo>
                <a:lnTo>
                  <a:pt x="2025" y="1186"/>
                </a:lnTo>
                <a:lnTo>
                  <a:pt x="2064" y="1220"/>
                </a:lnTo>
                <a:lnTo>
                  <a:pt x="2104" y="1242"/>
                </a:lnTo>
                <a:lnTo>
                  <a:pt x="2150" y="1260"/>
                </a:lnTo>
                <a:lnTo>
                  <a:pt x="2189" y="1269"/>
                </a:lnTo>
                <a:lnTo>
                  <a:pt x="2207" y="1269"/>
                </a:lnTo>
                <a:lnTo>
                  <a:pt x="2220" y="1267"/>
                </a:lnTo>
                <a:lnTo>
                  <a:pt x="2232" y="1260"/>
                </a:lnTo>
                <a:lnTo>
                  <a:pt x="2247" y="1233"/>
                </a:lnTo>
                <a:lnTo>
                  <a:pt x="2253" y="1218"/>
                </a:lnTo>
                <a:lnTo>
                  <a:pt x="2256" y="1180"/>
                </a:lnTo>
                <a:lnTo>
                  <a:pt x="2260" y="1162"/>
                </a:lnTo>
                <a:lnTo>
                  <a:pt x="2256" y="1147"/>
                </a:lnTo>
                <a:lnTo>
                  <a:pt x="2247" y="1119"/>
                </a:lnTo>
                <a:lnTo>
                  <a:pt x="2229" y="1089"/>
                </a:lnTo>
                <a:lnTo>
                  <a:pt x="2205" y="1062"/>
                </a:lnTo>
                <a:lnTo>
                  <a:pt x="2175" y="1038"/>
                </a:lnTo>
                <a:lnTo>
                  <a:pt x="2135" y="1020"/>
                </a:lnTo>
                <a:lnTo>
                  <a:pt x="2010" y="983"/>
                </a:lnTo>
                <a:lnTo>
                  <a:pt x="1961" y="959"/>
                </a:lnTo>
                <a:lnTo>
                  <a:pt x="1934" y="939"/>
                </a:lnTo>
                <a:lnTo>
                  <a:pt x="1916" y="919"/>
                </a:lnTo>
                <a:lnTo>
                  <a:pt x="1910" y="891"/>
                </a:lnTo>
                <a:lnTo>
                  <a:pt x="1919" y="848"/>
                </a:lnTo>
                <a:lnTo>
                  <a:pt x="1937" y="799"/>
                </a:lnTo>
                <a:lnTo>
                  <a:pt x="2022" y="635"/>
                </a:lnTo>
                <a:lnTo>
                  <a:pt x="2062" y="579"/>
                </a:lnTo>
                <a:lnTo>
                  <a:pt x="2104" y="500"/>
                </a:lnTo>
                <a:lnTo>
                  <a:pt x="2110" y="479"/>
                </a:lnTo>
                <a:lnTo>
                  <a:pt x="2110" y="461"/>
                </a:lnTo>
                <a:lnTo>
                  <a:pt x="2108" y="443"/>
                </a:lnTo>
                <a:lnTo>
                  <a:pt x="2102" y="427"/>
                </a:lnTo>
                <a:lnTo>
                  <a:pt x="2092" y="415"/>
                </a:lnTo>
                <a:lnTo>
                  <a:pt x="2068" y="391"/>
                </a:lnTo>
                <a:lnTo>
                  <a:pt x="2046" y="378"/>
                </a:lnTo>
                <a:lnTo>
                  <a:pt x="2025" y="372"/>
                </a:lnTo>
                <a:lnTo>
                  <a:pt x="2001" y="372"/>
                </a:lnTo>
                <a:lnTo>
                  <a:pt x="1977" y="381"/>
                </a:lnTo>
                <a:close/>
              </a:path>
            </a:pathLst>
          </a:custGeom>
          <a:solidFill>
            <a:srgbClr val="66FF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86" name="Google Shape;386;p11"/>
          <p:cNvSpPr/>
          <p:nvPr/>
        </p:nvSpPr>
        <p:spPr>
          <a:xfrm>
            <a:off x="6843712" y="2686050"/>
            <a:ext cx="863600" cy="566737"/>
          </a:xfrm>
          <a:custGeom>
            <a:avLst/>
            <a:gdLst/>
            <a:ahLst/>
            <a:cxnLst/>
            <a:rect l="0" t="0" r="0" b="0"/>
            <a:pathLst>
              <a:path w="2031" h="1331" extrusionOk="0">
                <a:moveTo>
                  <a:pt x="1955" y="952"/>
                </a:moveTo>
                <a:lnTo>
                  <a:pt x="1894" y="949"/>
                </a:lnTo>
                <a:lnTo>
                  <a:pt x="1289" y="1019"/>
                </a:lnTo>
                <a:lnTo>
                  <a:pt x="1202" y="1038"/>
                </a:lnTo>
                <a:lnTo>
                  <a:pt x="1071" y="1102"/>
                </a:lnTo>
                <a:lnTo>
                  <a:pt x="1052" y="1105"/>
                </a:lnTo>
                <a:lnTo>
                  <a:pt x="1031" y="1102"/>
                </a:lnTo>
                <a:lnTo>
                  <a:pt x="1010" y="1092"/>
                </a:lnTo>
                <a:lnTo>
                  <a:pt x="992" y="1078"/>
                </a:lnTo>
                <a:lnTo>
                  <a:pt x="974" y="1058"/>
                </a:lnTo>
                <a:lnTo>
                  <a:pt x="940" y="1010"/>
                </a:lnTo>
                <a:lnTo>
                  <a:pt x="861" y="842"/>
                </a:lnTo>
                <a:lnTo>
                  <a:pt x="784" y="598"/>
                </a:lnTo>
                <a:lnTo>
                  <a:pt x="778" y="546"/>
                </a:lnTo>
                <a:lnTo>
                  <a:pt x="788" y="470"/>
                </a:lnTo>
                <a:lnTo>
                  <a:pt x="812" y="415"/>
                </a:lnTo>
                <a:lnTo>
                  <a:pt x="857" y="370"/>
                </a:lnTo>
                <a:lnTo>
                  <a:pt x="909" y="330"/>
                </a:lnTo>
                <a:lnTo>
                  <a:pt x="968" y="253"/>
                </a:lnTo>
                <a:lnTo>
                  <a:pt x="986" y="220"/>
                </a:lnTo>
                <a:lnTo>
                  <a:pt x="994" y="186"/>
                </a:lnTo>
                <a:lnTo>
                  <a:pt x="994" y="168"/>
                </a:lnTo>
                <a:lnTo>
                  <a:pt x="982" y="107"/>
                </a:lnTo>
                <a:lnTo>
                  <a:pt x="948" y="40"/>
                </a:lnTo>
                <a:lnTo>
                  <a:pt x="921" y="6"/>
                </a:lnTo>
                <a:lnTo>
                  <a:pt x="903" y="0"/>
                </a:lnTo>
                <a:lnTo>
                  <a:pt x="885" y="3"/>
                </a:lnTo>
                <a:lnTo>
                  <a:pt x="861" y="16"/>
                </a:lnTo>
                <a:lnTo>
                  <a:pt x="809" y="61"/>
                </a:lnTo>
                <a:lnTo>
                  <a:pt x="784" y="95"/>
                </a:lnTo>
                <a:lnTo>
                  <a:pt x="712" y="277"/>
                </a:lnTo>
                <a:lnTo>
                  <a:pt x="669" y="330"/>
                </a:lnTo>
                <a:lnTo>
                  <a:pt x="647" y="342"/>
                </a:lnTo>
                <a:lnTo>
                  <a:pt x="621" y="350"/>
                </a:lnTo>
                <a:lnTo>
                  <a:pt x="590" y="350"/>
                </a:lnTo>
                <a:lnTo>
                  <a:pt x="484" y="324"/>
                </a:lnTo>
                <a:lnTo>
                  <a:pt x="374" y="311"/>
                </a:lnTo>
                <a:lnTo>
                  <a:pt x="338" y="314"/>
                </a:lnTo>
                <a:lnTo>
                  <a:pt x="300" y="324"/>
                </a:lnTo>
                <a:lnTo>
                  <a:pt x="137" y="418"/>
                </a:lnTo>
                <a:lnTo>
                  <a:pt x="66" y="473"/>
                </a:lnTo>
                <a:lnTo>
                  <a:pt x="18" y="524"/>
                </a:lnTo>
                <a:lnTo>
                  <a:pt x="3" y="558"/>
                </a:lnTo>
                <a:lnTo>
                  <a:pt x="0" y="589"/>
                </a:lnTo>
                <a:lnTo>
                  <a:pt x="3" y="617"/>
                </a:lnTo>
                <a:lnTo>
                  <a:pt x="9" y="629"/>
                </a:lnTo>
                <a:lnTo>
                  <a:pt x="18" y="635"/>
                </a:lnTo>
                <a:lnTo>
                  <a:pt x="46" y="641"/>
                </a:lnTo>
                <a:lnTo>
                  <a:pt x="82" y="641"/>
                </a:lnTo>
                <a:lnTo>
                  <a:pt x="122" y="631"/>
                </a:lnTo>
                <a:lnTo>
                  <a:pt x="185" y="607"/>
                </a:lnTo>
                <a:lnTo>
                  <a:pt x="310" y="512"/>
                </a:lnTo>
                <a:lnTo>
                  <a:pt x="328" y="506"/>
                </a:lnTo>
                <a:lnTo>
                  <a:pt x="365" y="504"/>
                </a:lnTo>
                <a:lnTo>
                  <a:pt x="405" y="506"/>
                </a:lnTo>
                <a:lnTo>
                  <a:pt x="423" y="512"/>
                </a:lnTo>
                <a:lnTo>
                  <a:pt x="444" y="524"/>
                </a:lnTo>
                <a:lnTo>
                  <a:pt x="447" y="534"/>
                </a:lnTo>
                <a:lnTo>
                  <a:pt x="444" y="544"/>
                </a:lnTo>
                <a:lnTo>
                  <a:pt x="423" y="568"/>
                </a:lnTo>
                <a:lnTo>
                  <a:pt x="310" y="647"/>
                </a:lnTo>
                <a:lnTo>
                  <a:pt x="216" y="690"/>
                </a:lnTo>
                <a:lnTo>
                  <a:pt x="177" y="714"/>
                </a:lnTo>
                <a:lnTo>
                  <a:pt x="164" y="726"/>
                </a:lnTo>
                <a:lnTo>
                  <a:pt x="155" y="738"/>
                </a:lnTo>
                <a:lnTo>
                  <a:pt x="149" y="754"/>
                </a:lnTo>
                <a:lnTo>
                  <a:pt x="146" y="785"/>
                </a:lnTo>
                <a:lnTo>
                  <a:pt x="152" y="815"/>
                </a:lnTo>
                <a:lnTo>
                  <a:pt x="164" y="836"/>
                </a:lnTo>
                <a:lnTo>
                  <a:pt x="183" y="854"/>
                </a:lnTo>
                <a:lnTo>
                  <a:pt x="209" y="872"/>
                </a:lnTo>
                <a:lnTo>
                  <a:pt x="228" y="882"/>
                </a:lnTo>
                <a:lnTo>
                  <a:pt x="243" y="884"/>
                </a:lnTo>
                <a:lnTo>
                  <a:pt x="258" y="884"/>
                </a:lnTo>
                <a:lnTo>
                  <a:pt x="274" y="882"/>
                </a:lnTo>
                <a:lnTo>
                  <a:pt x="304" y="860"/>
                </a:lnTo>
                <a:lnTo>
                  <a:pt x="383" y="769"/>
                </a:lnTo>
                <a:lnTo>
                  <a:pt x="520" y="653"/>
                </a:lnTo>
                <a:lnTo>
                  <a:pt x="538" y="641"/>
                </a:lnTo>
                <a:lnTo>
                  <a:pt x="587" y="625"/>
                </a:lnTo>
                <a:lnTo>
                  <a:pt x="611" y="625"/>
                </a:lnTo>
                <a:lnTo>
                  <a:pt x="623" y="629"/>
                </a:lnTo>
                <a:lnTo>
                  <a:pt x="635" y="637"/>
                </a:lnTo>
                <a:lnTo>
                  <a:pt x="657" y="671"/>
                </a:lnTo>
                <a:lnTo>
                  <a:pt x="669" y="698"/>
                </a:lnTo>
                <a:lnTo>
                  <a:pt x="738" y="1010"/>
                </a:lnTo>
                <a:lnTo>
                  <a:pt x="827" y="1208"/>
                </a:lnTo>
                <a:lnTo>
                  <a:pt x="867" y="1273"/>
                </a:lnTo>
                <a:lnTo>
                  <a:pt x="900" y="1309"/>
                </a:lnTo>
                <a:lnTo>
                  <a:pt x="915" y="1321"/>
                </a:lnTo>
                <a:lnTo>
                  <a:pt x="930" y="1327"/>
                </a:lnTo>
                <a:lnTo>
                  <a:pt x="946" y="1331"/>
                </a:lnTo>
                <a:lnTo>
                  <a:pt x="1059" y="1313"/>
                </a:lnTo>
                <a:lnTo>
                  <a:pt x="1214" y="1266"/>
                </a:lnTo>
                <a:lnTo>
                  <a:pt x="1398" y="1242"/>
                </a:lnTo>
                <a:lnTo>
                  <a:pt x="1697" y="1239"/>
                </a:lnTo>
                <a:lnTo>
                  <a:pt x="1755" y="1254"/>
                </a:lnTo>
                <a:lnTo>
                  <a:pt x="1836" y="1287"/>
                </a:lnTo>
                <a:lnTo>
                  <a:pt x="1886" y="1303"/>
                </a:lnTo>
                <a:lnTo>
                  <a:pt x="1907" y="1303"/>
                </a:lnTo>
                <a:lnTo>
                  <a:pt x="1943" y="1297"/>
                </a:lnTo>
                <a:lnTo>
                  <a:pt x="1977" y="1281"/>
                </a:lnTo>
                <a:lnTo>
                  <a:pt x="2001" y="1257"/>
                </a:lnTo>
                <a:lnTo>
                  <a:pt x="2016" y="1220"/>
                </a:lnTo>
                <a:lnTo>
                  <a:pt x="2022" y="1196"/>
                </a:lnTo>
                <a:lnTo>
                  <a:pt x="2031" y="1092"/>
                </a:lnTo>
                <a:lnTo>
                  <a:pt x="2022" y="1022"/>
                </a:lnTo>
                <a:lnTo>
                  <a:pt x="2013" y="995"/>
                </a:lnTo>
                <a:lnTo>
                  <a:pt x="1998" y="973"/>
                </a:lnTo>
                <a:lnTo>
                  <a:pt x="1979" y="961"/>
                </a:lnTo>
                <a:lnTo>
                  <a:pt x="1955" y="952"/>
                </a:lnTo>
                <a:close/>
              </a:path>
            </a:pathLst>
          </a:custGeom>
          <a:solidFill>
            <a:srgbClr val="66FF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nvGrpSpPr>
          <p:cNvPr id="387" name="Google Shape;387;p11"/>
          <p:cNvGrpSpPr/>
          <p:nvPr/>
        </p:nvGrpSpPr>
        <p:grpSpPr>
          <a:xfrm>
            <a:off x="7245350" y="2470150"/>
            <a:ext cx="935038" cy="1546224"/>
            <a:chOff x="7507287" y="1600200"/>
            <a:chExt cx="935038" cy="1546224"/>
          </a:xfrm>
        </p:grpSpPr>
        <p:sp>
          <p:nvSpPr>
            <p:cNvPr id="388" name="Google Shape;388;p11"/>
            <p:cNvSpPr/>
            <p:nvPr/>
          </p:nvSpPr>
          <p:spPr>
            <a:xfrm>
              <a:off x="7507287" y="2198687"/>
              <a:ext cx="663575" cy="947737"/>
            </a:xfrm>
            <a:custGeom>
              <a:avLst/>
              <a:gdLst/>
              <a:ahLst/>
              <a:cxnLst/>
              <a:rect l="0" t="0" r="0" b="0"/>
              <a:pathLst>
                <a:path w="1560" h="2226" extrusionOk="0">
                  <a:moveTo>
                    <a:pt x="993" y="30"/>
                  </a:moveTo>
                  <a:lnTo>
                    <a:pt x="933" y="51"/>
                  </a:lnTo>
                  <a:lnTo>
                    <a:pt x="872" y="85"/>
                  </a:lnTo>
                  <a:lnTo>
                    <a:pt x="842" y="109"/>
                  </a:lnTo>
                  <a:lnTo>
                    <a:pt x="753" y="201"/>
                  </a:lnTo>
                  <a:lnTo>
                    <a:pt x="699" y="274"/>
                  </a:lnTo>
                  <a:lnTo>
                    <a:pt x="634" y="389"/>
                  </a:lnTo>
                  <a:lnTo>
                    <a:pt x="565" y="646"/>
                  </a:lnTo>
                  <a:lnTo>
                    <a:pt x="535" y="731"/>
                  </a:lnTo>
                  <a:lnTo>
                    <a:pt x="516" y="769"/>
                  </a:lnTo>
                  <a:lnTo>
                    <a:pt x="504" y="783"/>
                  </a:lnTo>
                  <a:lnTo>
                    <a:pt x="480" y="826"/>
                  </a:lnTo>
                  <a:lnTo>
                    <a:pt x="242" y="1156"/>
                  </a:lnTo>
                  <a:lnTo>
                    <a:pt x="103" y="1376"/>
                  </a:lnTo>
                  <a:lnTo>
                    <a:pt x="18" y="1556"/>
                  </a:lnTo>
                  <a:lnTo>
                    <a:pt x="0" y="1671"/>
                  </a:lnTo>
                  <a:lnTo>
                    <a:pt x="8" y="1787"/>
                  </a:lnTo>
                  <a:lnTo>
                    <a:pt x="36" y="1904"/>
                  </a:lnTo>
                  <a:lnTo>
                    <a:pt x="57" y="1955"/>
                  </a:lnTo>
                  <a:lnTo>
                    <a:pt x="115" y="2044"/>
                  </a:lnTo>
                  <a:lnTo>
                    <a:pt x="151" y="2080"/>
                  </a:lnTo>
                  <a:lnTo>
                    <a:pt x="196" y="2114"/>
                  </a:lnTo>
                  <a:lnTo>
                    <a:pt x="303" y="2172"/>
                  </a:lnTo>
                  <a:lnTo>
                    <a:pt x="480" y="2220"/>
                  </a:lnTo>
                  <a:lnTo>
                    <a:pt x="589" y="2226"/>
                  </a:lnTo>
                  <a:lnTo>
                    <a:pt x="708" y="2206"/>
                  </a:lnTo>
                  <a:lnTo>
                    <a:pt x="878" y="2139"/>
                  </a:lnTo>
                  <a:lnTo>
                    <a:pt x="930" y="2111"/>
                  </a:lnTo>
                  <a:lnTo>
                    <a:pt x="1009" y="2050"/>
                  </a:lnTo>
                  <a:lnTo>
                    <a:pt x="1070" y="1977"/>
                  </a:lnTo>
                  <a:lnTo>
                    <a:pt x="1164" y="1760"/>
                  </a:lnTo>
                  <a:lnTo>
                    <a:pt x="1221" y="1412"/>
                  </a:lnTo>
                  <a:lnTo>
                    <a:pt x="1237" y="1366"/>
                  </a:lnTo>
                  <a:lnTo>
                    <a:pt x="1258" y="1324"/>
                  </a:lnTo>
                  <a:lnTo>
                    <a:pt x="1312" y="1241"/>
                  </a:lnTo>
                  <a:lnTo>
                    <a:pt x="1407" y="1123"/>
                  </a:lnTo>
                  <a:lnTo>
                    <a:pt x="1435" y="1076"/>
                  </a:lnTo>
                  <a:lnTo>
                    <a:pt x="1474" y="973"/>
                  </a:lnTo>
                  <a:lnTo>
                    <a:pt x="1522" y="775"/>
                  </a:lnTo>
                  <a:lnTo>
                    <a:pt x="1560" y="475"/>
                  </a:lnTo>
                  <a:lnTo>
                    <a:pt x="1544" y="353"/>
                  </a:lnTo>
                  <a:lnTo>
                    <a:pt x="1502" y="222"/>
                  </a:lnTo>
                  <a:lnTo>
                    <a:pt x="1447" y="103"/>
                  </a:lnTo>
                  <a:lnTo>
                    <a:pt x="1411" y="54"/>
                  </a:lnTo>
                  <a:lnTo>
                    <a:pt x="1365" y="20"/>
                  </a:lnTo>
                  <a:lnTo>
                    <a:pt x="1340" y="12"/>
                  </a:lnTo>
                  <a:lnTo>
                    <a:pt x="1280" y="0"/>
                  </a:lnTo>
                  <a:lnTo>
                    <a:pt x="993" y="30"/>
                  </a:lnTo>
                  <a:close/>
                </a:path>
              </a:pathLst>
            </a:custGeom>
            <a:solidFill>
              <a:srgbClr val="66FF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89" name="Google Shape;389;p11"/>
            <p:cNvSpPr/>
            <p:nvPr/>
          </p:nvSpPr>
          <p:spPr>
            <a:xfrm>
              <a:off x="7686675" y="1600200"/>
              <a:ext cx="755650" cy="525462"/>
            </a:xfrm>
            <a:custGeom>
              <a:avLst/>
              <a:gdLst/>
              <a:ahLst/>
              <a:cxnLst/>
              <a:rect l="0" t="0" r="0" b="0"/>
              <a:pathLst>
                <a:path w="592" h="412" extrusionOk="0">
                  <a:moveTo>
                    <a:pt x="426" y="7"/>
                  </a:moveTo>
                  <a:cubicBezTo>
                    <a:pt x="400" y="12"/>
                    <a:pt x="352" y="19"/>
                    <a:pt x="330" y="31"/>
                  </a:cubicBezTo>
                  <a:cubicBezTo>
                    <a:pt x="307" y="44"/>
                    <a:pt x="289" y="68"/>
                    <a:pt x="264" y="76"/>
                  </a:cubicBezTo>
                  <a:cubicBezTo>
                    <a:pt x="254" y="86"/>
                    <a:pt x="240" y="95"/>
                    <a:pt x="228" y="103"/>
                  </a:cubicBezTo>
                  <a:cubicBezTo>
                    <a:pt x="226" y="106"/>
                    <a:pt x="225" y="109"/>
                    <a:pt x="222" y="112"/>
                  </a:cubicBezTo>
                  <a:cubicBezTo>
                    <a:pt x="219" y="115"/>
                    <a:pt x="215" y="115"/>
                    <a:pt x="213" y="118"/>
                  </a:cubicBezTo>
                  <a:cubicBezTo>
                    <a:pt x="211" y="120"/>
                    <a:pt x="211" y="124"/>
                    <a:pt x="210" y="127"/>
                  </a:cubicBezTo>
                  <a:cubicBezTo>
                    <a:pt x="208" y="130"/>
                    <a:pt x="206" y="133"/>
                    <a:pt x="204" y="136"/>
                  </a:cubicBezTo>
                  <a:cubicBezTo>
                    <a:pt x="194" y="148"/>
                    <a:pt x="180" y="155"/>
                    <a:pt x="165" y="160"/>
                  </a:cubicBezTo>
                  <a:cubicBezTo>
                    <a:pt x="99" y="157"/>
                    <a:pt x="122" y="157"/>
                    <a:pt x="84" y="148"/>
                  </a:cubicBezTo>
                  <a:cubicBezTo>
                    <a:pt x="68" y="137"/>
                    <a:pt x="45" y="150"/>
                    <a:pt x="27" y="154"/>
                  </a:cubicBezTo>
                  <a:cubicBezTo>
                    <a:pt x="23" y="155"/>
                    <a:pt x="15" y="157"/>
                    <a:pt x="15" y="157"/>
                  </a:cubicBezTo>
                  <a:cubicBezTo>
                    <a:pt x="1" y="171"/>
                    <a:pt x="3" y="177"/>
                    <a:pt x="0" y="199"/>
                  </a:cubicBezTo>
                  <a:cubicBezTo>
                    <a:pt x="3" y="221"/>
                    <a:pt x="2" y="223"/>
                    <a:pt x="21" y="229"/>
                  </a:cubicBezTo>
                  <a:cubicBezTo>
                    <a:pt x="50" y="227"/>
                    <a:pt x="76" y="224"/>
                    <a:pt x="105" y="220"/>
                  </a:cubicBezTo>
                  <a:cubicBezTo>
                    <a:pt x="142" y="223"/>
                    <a:pt x="146" y="215"/>
                    <a:pt x="153" y="244"/>
                  </a:cubicBezTo>
                  <a:cubicBezTo>
                    <a:pt x="151" y="266"/>
                    <a:pt x="141" y="290"/>
                    <a:pt x="165" y="298"/>
                  </a:cubicBezTo>
                  <a:cubicBezTo>
                    <a:pt x="214" y="296"/>
                    <a:pt x="242" y="294"/>
                    <a:pt x="285" y="283"/>
                  </a:cubicBezTo>
                  <a:cubicBezTo>
                    <a:pt x="297" y="275"/>
                    <a:pt x="300" y="270"/>
                    <a:pt x="309" y="283"/>
                  </a:cubicBezTo>
                  <a:cubicBezTo>
                    <a:pt x="294" y="329"/>
                    <a:pt x="284" y="335"/>
                    <a:pt x="249" y="370"/>
                  </a:cubicBezTo>
                  <a:cubicBezTo>
                    <a:pt x="237" y="382"/>
                    <a:pt x="228" y="383"/>
                    <a:pt x="213" y="388"/>
                  </a:cubicBezTo>
                  <a:cubicBezTo>
                    <a:pt x="210" y="389"/>
                    <a:pt x="204" y="391"/>
                    <a:pt x="204" y="391"/>
                  </a:cubicBezTo>
                  <a:cubicBezTo>
                    <a:pt x="223" y="397"/>
                    <a:pt x="237" y="403"/>
                    <a:pt x="258" y="406"/>
                  </a:cubicBezTo>
                  <a:cubicBezTo>
                    <a:pt x="275" y="412"/>
                    <a:pt x="292" y="409"/>
                    <a:pt x="309" y="403"/>
                  </a:cubicBezTo>
                  <a:cubicBezTo>
                    <a:pt x="353" y="409"/>
                    <a:pt x="361" y="408"/>
                    <a:pt x="417" y="406"/>
                  </a:cubicBezTo>
                  <a:cubicBezTo>
                    <a:pt x="451" y="395"/>
                    <a:pt x="486" y="360"/>
                    <a:pt x="516" y="340"/>
                  </a:cubicBezTo>
                  <a:cubicBezTo>
                    <a:pt x="538" y="306"/>
                    <a:pt x="563" y="269"/>
                    <a:pt x="573" y="229"/>
                  </a:cubicBezTo>
                  <a:cubicBezTo>
                    <a:pt x="578" y="174"/>
                    <a:pt x="592" y="113"/>
                    <a:pt x="549" y="70"/>
                  </a:cubicBezTo>
                  <a:cubicBezTo>
                    <a:pt x="529" y="50"/>
                    <a:pt x="511" y="29"/>
                    <a:pt x="486" y="16"/>
                  </a:cubicBezTo>
                  <a:cubicBezTo>
                    <a:pt x="476" y="11"/>
                    <a:pt x="453" y="7"/>
                    <a:pt x="453" y="7"/>
                  </a:cubicBezTo>
                  <a:cubicBezTo>
                    <a:pt x="382" y="10"/>
                    <a:pt x="405" y="0"/>
                    <a:pt x="378" y="13"/>
                  </a:cubicBezTo>
                </a:path>
              </a:pathLst>
            </a:custGeom>
            <a:solidFill>
              <a:srgbClr val="66FF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grpSp>
        <p:nvGrpSpPr>
          <p:cNvPr id="390" name="Google Shape;390;p11"/>
          <p:cNvGrpSpPr/>
          <p:nvPr/>
        </p:nvGrpSpPr>
        <p:grpSpPr>
          <a:xfrm>
            <a:off x="5822950" y="2755900"/>
            <a:ext cx="825500" cy="1393825"/>
            <a:chOff x="6084887" y="1885950"/>
            <a:chExt cx="825500" cy="1393825"/>
          </a:xfrm>
        </p:grpSpPr>
        <p:sp>
          <p:nvSpPr>
            <p:cNvPr id="391" name="Google Shape;391;p11"/>
            <p:cNvSpPr/>
            <p:nvPr/>
          </p:nvSpPr>
          <p:spPr>
            <a:xfrm>
              <a:off x="6297612" y="2473325"/>
              <a:ext cx="612775" cy="806450"/>
            </a:xfrm>
            <a:custGeom>
              <a:avLst/>
              <a:gdLst/>
              <a:ahLst/>
              <a:cxnLst/>
              <a:rect l="0" t="0" r="0" b="0"/>
              <a:pathLst>
                <a:path w="1469" h="1926" extrusionOk="0">
                  <a:moveTo>
                    <a:pt x="626" y="9"/>
                  </a:moveTo>
                  <a:lnTo>
                    <a:pt x="569" y="0"/>
                  </a:lnTo>
                  <a:lnTo>
                    <a:pt x="264" y="48"/>
                  </a:lnTo>
                  <a:lnTo>
                    <a:pt x="230" y="58"/>
                  </a:lnTo>
                  <a:lnTo>
                    <a:pt x="167" y="91"/>
                  </a:lnTo>
                  <a:lnTo>
                    <a:pt x="139" y="113"/>
                  </a:lnTo>
                  <a:lnTo>
                    <a:pt x="91" y="171"/>
                  </a:lnTo>
                  <a:lnTo>
                    <a:pt x="33" y="287"/>
                  </a:lnTo>
                  <a:lnTo>
                    <a:pt x="8" y="375"/>
                  </a:lnTo>
                  <a:lnTo>
                    <a:pt x="0" y="475"/>
                  </a:lnTo>
                  <a:lnTo>
                    <a:pt x="33" y="775"/>
                  </a:lnTo>
                  <a:lnTo>
                    <a:pt x="113" y="1141"/>
                  </a:lnTo>
                  <a:lnTo>
                    <a:pt x="149" y="1236"/>
                  </a:lnTo>
                  <a:lnTo>
                    <a:pt x="176" y="1284"/>
                  </a:lnTo>
                  <a:lnTo>
                    <a:pt x="291" y="1440"/>
                  </a:lnTo>
                  <a:lnTo>
                    <a:pt x="440" y="1592"/>
                  </a:lnTo>
                  <a:lnTo>
                    <a:pt x="733" y="1834"/>
                  </a:lnTo>
                  <a:lnTo>
                    <a:pt x="830" y="1895"/>
                  </a:lnTo>
                  <a:lnTo>
                    <a:pt x="933" y="1926"/>
                  </a:lnTo>
                  <a:lnTo>
                    <a:pt x="1052" y="1926"/>
                  </a:lnTo>
                  <a:lnTo>
                    <a:pt x="1243" y="1877"/>
                  </a:lnTo>
                  <a:lnTo>
                    <a:pt x="1371" y="1812"/>
                  </a:lnTo>
                  <a:lnTo>
                    <a:pt x="1389" y="1798"/>
                  </a:lnTo>
                  <a:lnTo>
                    <a:pt x="1417" y="1766"/>
                  </a:lnTo>
                  <a:lnTo>
                    <a:pt x="1439" y="1727"/>
                  </a:lnTo>
                  <a:lnTo>
                    <a:pt x="1453" y="1687"/>
                  </a:lnTo>
                  <a:lnTo>
                    <a:pt x="1469" y="1596"/>
                  </a:lnTo>
                  <a:lnTo>
                    <a:pt x="1469" y="1367"/>
                  </a:lnTo>
                  <a:lnTo>
                    <a:pt x="1439" y="1181"/>
                  </a:lnTo>
                  <a:lnTo>
                    <a:pt x="1389" y="1064"/>
                  </a:lnTo>
                  <a:lnTo>
                    <a:pt x="1314" y="973"/>
                  </a:lnTo>
                  <a:lnTo>
                    <a:pt x="1171" y="851"/>
                  </a:lnTo>
                  <a:lnTo>
                    <a:pt x="985" y="748"/>
                  </a:lnTo>
                  <a:lnTo>
                    <a:pt x="961" y="726"/>
                  </a:lnTo>
                  <a:lnTo>
                    <a:pt x="878" y="637"/>
                  </a:lnTo>
                  <a:lnTo>
                    <a:pt x="848" y="589"/>
                  </a:lnTo>
                  <a:lnTo>
                    <a:pt x="824" y="534"/>
                  </a:lnTo>
                  <a:lnTo>
                    <a:pt x="815" y="503"/>
                  </a:lnTo>
                  <a:lnTo>
                    <a:pt x="809" y="467"/>
                  </a:lnTo>
                  <a:lnTo>
                    <a:pt x="797" y="283"/>
                  </a:lnTo>
                  <a:lnTo>
                    <a:pt x="763" y="183"/>
                  </a:lnTo>
                  <a:lnTo>
                    <a:pt x="733" y="119"/>
                  </a:lnTo>
                  <a:lnTo>
                    <a:pt x="696" y="61"/>
                  </a:lnTo>
                  <a:lnTo>
                    <a:pt x="650" y="21"/>
                  </a:lnTo>
                  <a:lnTo>
                    <a:pt x="626" y="9"/>
                  </a:lnTo>
                  <a:close/>
                </a:path>
              </a:pathLst>
            </a:custGeom>
            <a:solidFill>
              <a:srgbClr val="FF33CC"/>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92" name="Google Shape;392;p11"/>
            <p:cNvSpPr/>
            <p:nvPr/>
          </p:nvSpPr>
          <p:spPr>
            <a:xfrm>
              <a:off x="6084887" y="1885950"/>
              <a:ext cx="617537" cy="561975"/>
            </a:xfrm>
            <a:custGeom>
              <a:avLst/>
              <a:gdLst/>
              <a:ahLst/>
              <a:cxnLst/>
              <a:rect l="0" t="0" r="0" b="0"/>
              <a:pathLst>
                <a:path w="1474" h="1342" extrusionOk="0">
                  <a:moveTo>
                    <a:pt x="1256" y="536"/>
                  </a:moveTo>
                  <a:lnTo>
                    <a:pt x="1204" y="545"/>
                  </a:lnTo>
                  <a:lnTo>
                    <a:pt x="1119" y="575"/>
                  </a:lnTo>
                  <a:lnTo>
                    <a:pt x="1088" y="579"/>
                  </a:lnTo>
                  <a:lnTo>
                    <a:pt x="1062" y="575"/>
                  </a:lnTo>
                  <a:lnTo>
                    <a:pt x="1036" y="563"/>
                  </a:lnTo>
                  <a:lnTo>
                    <a:pt x="1016" y="542"/>
                  </a:lnTo>
                  <a:lnTo>
                    <a:pt x="994" y="508"/>
                  </a:lnTo>
                  <a:lnTo>
                    <a:pt x="897" y="298"/>
                  </a:lnTo>
                  <a:lnTo>
                    <a:pt x="820" y="197"/>
                  </a:lnTo>
                  <a:lnTo>
                    <a:pt x="696" y="87"/>
                  </a:lnTo>
                  <a:lnTo>
                    <a:pt x="626" y="51"/>
                  </a:lnTo>
                  <a:lnTo>
                    <a:pt x="501" y="12"/>
                  </a:lnTo>
                  <a:lnTo>
                    <a:pt x="414" y="0"/>
                  </a:lnTo>
                  <a:lnTo>
                    <a:pt x="368" y="0"/>
                  </a:lnTo>
                  <a:lnTo>
                    <a:pt x="289" y="14"/>
                  </a:lnTo>
                  <a:lnTo>
                    <a:pt x="216" y="54"/>
                  </a:lnTo>
                  <a:lnTo>
                    <a:pt x="180" y="81"/>
                  </a:lnTo>
                  <a:lnTo>
                    <a:pt x="115" y="152"/>
                  </a:lnTo>
                  <a:lnTo>
                    <a:pt x="63" y="235"/>
                  </a:lnTo>
                  <a:lnTo>
                    <a:pt x="43" y="280"/>
                  </a:lnTo>
                  <a:lnTo>
                    <a:pt x="15" y="387"/>
                  </a:lnTo>
                  <a:lnTo>
                    <a:pt x="0" y="579"/>
                  </a:lnTo>
                  <a:lnTo>
                    <a:pt x="15" y="765"/>
                  </a:lnTo>
                  <a:lnTo>
                    <a:pt x="39" y="875"/>
                  </a:lnTo>
                  <a:lnTo>
                    <a:pt x="97" y="1030"/>
                  </a:lnTo>
                  <a:lnTo>
                    <a:pt x="154" y="1123"/>
                  </a:lnTo>
                  <a:lnTo>
                    <a:pt x="228" y="1192"/>
                  </a:lnTo>
                  <a:lnTo>
                    <a:pt x="322" y="1257"/>
                  </a:lnTo>
                  <a:lnTo>
                    <a:pt x="374" y="1283"/>
                  </a:lnTo>
                  <a:lnTo>
                    <a:pt x="481" y="1324"/>
                  </a:lnTo>
                  <a:lnTo>
                    <a:pt x="580" y="1342"/>
                  </a:lnTo>
                  <a:lnTo>
                    <a:pt x="626" y="1342"/>
                  </a:lnTo>
                  <a:lnTo>
                    <a:pt x="723" y="1326"/>
                  </a:lnTo>
                  <a:lnTo>
                    <a:pt x="814" y="1290"/>
                  </a:lnTo>
                  <a:lnTo>
                    <a:pt x="858" y="1265"/>
                  </a:lnTo>
                  <a:lnTo>
                    <a:pt x="894" y="1238"/>
                  </a:lnTo>
                  <a:lnTo>
                    <a:pt x="943" y="1186"/>
                  </a:lnTo>
                  <a:lnTo>
                    <a:pt x="955" y="1165"/>
                  </a:lnTo>
                  <a:lnTo>
                    <a:pt x="988" y="1055"/>
                  </a:lnTo>
                  <a:lnTo>
                    <a:pt x="1018" y="875"/>
                  </a:lnTo>
                  <a:lnTo>
                    <a:pt x="1036" y="808"/>
                  </a:lnTo>
                  <a:lnTo>
                    <a:pt x="1064" y="769"/>
                  </a:lnTo>
                  <a:lnTo>
                    <a:pt x="1082" y="753"/>
                  </a:lnTo>
                  <a:lnTo>
                    <a:pt x="1104" y="743"/>
                  </a:lnTo>
                  <a:lnTo>
                    <a:pt x="1147" y="741"/>
                  </a:lnTo>
                  <a:lnTo>
                    <a:pt x="1234" y="749"/>
                  </a:lnTo>
                  <a:lnTo>
                    <a:pt x="1258" y="755"/>
                  </a:lnTo>
                  <a:lnTo>
                    <a:pt x="1383" y="802"/>
                  </a:lnTo>
                  <a:lnTo>
                    <a:pt x="1401" y="802"/>
                  </a:lnTo>
                  <a:lnTo>
                    <a:pt x="1417" y="799"/>
                  </a:lnTo>
                  <a:lnTo>
                    <a:pt x="1432" y="789"/>
                  </a:lnTo>
                  <a:lnTo>
                    <a:pt x="1454" y="765"/>
                  </a:lnTo>
                  <a:lnTo>
                    <a:pt x="1468" y="737"/>
                  </a:lnTo>
                  <a:lnTo>
                    <a:pt x="1474" y="710"/>
                  </a:lnTo>
                  <a:lnTo>
                    <a:pt x="1474" y="682"/>
                  </a:lnTo>
                  <a:lnTo>
                    <a:pt x="1454" y="615"/>
                  </a:lnTo>
                  <a:lnTo>
                    <a:pt x="1429" y="591"/>
                  </a:lnTo>
                  <a:lnTo>
                    <a:pt x="1414" y="581"/>
                  </a:lnTo>
                  <a:lnTo>
                    <a:pt x="1353" y="555"/>
                  </a:lnTo>
                  <a:lnTo>
                    <a:pt x="1304" y="542"/>
                  </a:lnTo>
                  <a:lnTo>
                    <a:pt x="1256" y="536"/>
                  </a:lnTo>
                  <a:close/>
                </a:path>
              </a:pathLst>
            </a:custGeom>
            <a:solidFill>
              <a:srgbClr val="FF33CC"/>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grpSp>
        <p:nvGrpSpPr>
          <p:cNvPr id="393" name="Google Shape;393;p11"/>
          <p:cNvGrpSpPr/>
          <p:nvPr/>
        </p:nvGrpSpPr>
        <p:grpSpPr>
          <a:xfrm>
            <a:off x="5589587" y="3411537"/>
            <a:ext cx="3292475" cy="3162299"/>
            <a:chOff x="9131300" y="2527300"/>
            <a:chExt cx="3292475" cy="3162299"/>
          </a:xfrm>
        </p:grpSpPr>
        <p:sp>
          <p:nvSpPr>
            <p:cNvPr id="394" name="Google Shape;394;p11"/>
            <p:cNvSpPr/>
            <p:nvPr/>
          </p:nvSpPr>
          <p:spPr>
            <a:xfrm>
              <a:off x="9404350" y="2527300"/>
              <a:ext cx="2786062" cy="1839912"/>
            </a:xfrm>
            <a:custGeom>
              <a:avLst/>
              <a:gdLst/>
              <a:ahLst/>
              <a:cxnLst/>
              <a:rect l="0" t="0" r="0" b="0"/>
              <a:pathLst>
                <a:path w="6658" h="4395" extrusionOk="0">
                  <a:moveTo>
                    <a:pt x="5508" y="449"/>
                  </a:moveTo>
                  <a:lnTo>
                    <a:pt x="5338" y="345"/>
                  </a:lnTo>
                  <a:lnTo>
                    <a:pt x="4983" y="180"/>
                  </a:lnTo>
                  <a:lnTo>
                    <a:pt x="4666" y="95"/>
                  </a:lnTo>
                  <a:lnTo>
                    <a:pt x="4286" y="38"/>
                  </a:lnTo>
                  <a:lnTo>
                    <a:pt x="3887" y="6"/>
                  </a:lnTo>
                  <a:lnTo>
                    <a:pt x="3501" y="0"/>
                  </a:lnTo>
                  <a:lnTo>
                    <a:pt x="2266" y="119"/>
                  </a:lnTo>
                  <a:lnTo>
                    <a:pt x="1956" y="168"/>
                  </a:lnTo>
                  <a:lnTo>
                    <a:pt x="1558" y="257"/>
                  </a:lnTo>
                  <a:lnTo>
                    <a:pt x="1409" y="309"/>
                  </a:lnTo>
                  <a:lnTo>
                    <a:pt x="1215" y="410"/>
                  </a:lnTo>
                  <a:lnTo>
                    <a:pt x="888" y="647"/>
                  </a:lnTo>
                  <a:lnTo>
                    <a:pt x="424" y="1108"/>
                  </a:lnTo>
                  <a:lnTo>
                    <a:pt x="393" y="1151"/>
                  </a:lnTo>
                  <a:lnTo>
                    <a:pt x="266" y="1408"/>
                  </a:lnTo>
                  <a:lnTo>
                    <a:pt x="129" y="1743"/>
                  </a:lnTo>
                  <a:lnTo>
                    <a:pt x="80" y="1932"/>
                  </a:lnTo>
                  <a:lnTo>
                    <a:pt x="10" y="2363"/>
                  </a:lnTo>
                  <a:lnTo>
                    <a:pt x="0" y="2478"/>
                  </a:lnTo>
                  <a:lnTo>
                    <a:pt x="8" y="2704"/>
                  </a:lnTo>
                  <a:lnTo>
                    <a:pt x="83" y="3025"/>
                  </a:lnTo>
                  <a:lnTo>
                    <a:pt x="171" y="3239"/>
                  </a:lnTo>
                  <a:lnTo>
                    <a:pt x="226" y="3339"/>
                  </a:lnTo>
                  <a:lnTo>
                    <a:pt x="363" y="3531"/>
                  </a:lnTo>
                  <a:lnTo>
                    <a:pt x="444" y="3617"/>
                  </a:lnTo>
                  <a:lnTo>
                    <a:pt x="591" y="3735"/>
                  </a:lnTo>
                  <a:lnTo>
                    <a:pt x="886" y="3909"/>
                  </a:lnTo>
                  <a:lnTo>
                    <a:pt x="1281" y="4081"/>
                  </a:lnTo>
                  <a:lnTo>
                    <a:pt x="1790" y="4251"/>
                  </a:lnTo>
                  <a:lnTo>
                    <a:pt x="2117" y="4321"/>
                  </a:lnTo>
                  <a:lnTo>
                    <a:pt x="2428" y="4362"/>
                  </a:lnTo>
                  <a:lnTo>
                    <a:pt x="3629" y="4395"/>
                  </a:lnTo>
                  <a:lnTo>
                    <a:pt x="4182" y="4354"/>
                  </a:lnTo>
                  <a:lnTo>
                    <a:pt x="4456" y="4303"/>
                  </a:lnTo>
                  <a:lnTo>
                    <a:pt x="4626" y="4257"/>
                  </a:lnTo>
                  <a:lnTo>
                    <a:pt x="4937" y="4144"/>
                  </a:lnTo>
                  <a:lnTo>
                    <a:pt x="5082" y="4081"/>
                  </a:lnTo>
                  <a:lnTo>
                    <a:pt x="5606" y="3803"/>
                  </a:lnTo>
                  <a:lnTo>
                    <a:pt x="5724" y="3729"/>
                  </a:lnTo>
                  <a:lnTo>
                    <a:pt x="6047" y="3498"/>
                  </a:lnTo>
                  <a:lnTo>
                    <a:pt x="6226" y="3330"/>
                  </a:lnTo>
                  <a:lnTo>
                    <a:pt x="6372" y="3150"/>
                  </a:lnTo>
                  <a:lnTo>
                    <a:pt x="6485" y="2960"/>
                  </a:lnTo>
                  <a:lnTo>
                    <a:pt x="6567" y="2762"/>
                  </a:lnTo>
                  <a:lnTo>
                    <a:pt x="6640" y="2472"/>
                  </a:lnTo>
                  <a:lnTo>
                    <a:pt x="6652" y="2381"/>
                  </a:lnTo>
                  <a:lnTo>
                    <a:pt x="6658" y="2201"/>
                  </a:lnTo>
                  <a:lnTo>
                    <a:pt x="6636" y="2021"/>
                  </a:lnTo>
                  <a:lnTo>
                    <a:pt x="6567" y="1749"/>
                  </a:lnTo>
                  <a:lnTo>
                    <a:pt x="6446" y="1465"/>
                  </a:lnTo>
                  <a:lnTo>
                    <a:pt x="6335" y="1273"/>
                  </a:lnTo>
                  <a:lnTo>
                    <a:pt x="6214" y="1093"/>
                  </a:lnTo>
                  <a:lnTo>
                    <a:pt x="6004" y="849"/>
                  </a:lnTo>
                  <a:lnTo>
                    <a:pt x="5679" y="568"/>
                  </a:lnTo>
                  <a:lnTo>
                    <a:pt x="5508" y="449"/>
                  </a:lnTo>
                  <a:close/>
                </a:path>
              </a:pathLst>
            </a:custGeom>
            <a:solidFill>
              <a:srgbClr val="776635"/>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95" name="Google Shape;395;p11"/>
            <p:cNvSpPr/>
            <p:nvPr/>
          </p:nvSpPr>
          <p:spPr>
            <a:xfrm>
              <a:off x="9455150" y="2582862"/>
              <a:ext cx="2670175" cy="1743075"/>
            </a:xfrm>
            <a:custGeom>
              <a:avLst/>
              <a:gdLst/>
              <a:ahLst/>
              <a:cxnLst/>
              <a:rect l="0" t="0" r="0" b="0"/>
              <a:pathLst>
                <a:path w="6380" h="4163" extrusionOk="0">
                  <a:moveTo>
                    <a:pt x="6218" y="1396"/>
                  </a:moveTo>
                  <a:lnTo>
                    <a:pt x="6075" y="1157"/>
                  </a:lnTo>
                  <a:lnTo>
                    <a:pt x="5780" y="788"/>
                  </a:lnTo>
                  <a:lnTo>
                    <a:pt x="5495" y="522"/>
                  </a:lnTo>
                  <a:lnTo>
                    <a:pt x="5330" y="409"/>
                  </a:lnTo>
                  <a:lnTo>
                    <a:pt x="5051" y="261"/>
                  </a:lnTo>
                  <a:lnTo>
                    <a:pt x="4632" y="107"/>
                  </a:lnTo>
                  <a:lnTo>
                    <a:pt x="4287" y="40"/>
                  </a:lnTo>
                  <a:lnTo>
                    <a:pt x="4044" y="16"/>
                  </a:lnTo>
                  <a:lnTo>
                    <a:pt x="3792" y="4"/>
                  </a:lnTo>
                  <a:lnTo>
                    <a:pt x="3266" y="0"/>
                  </a:lnTo>
                  <a:lnTo>
                    <a:pt x="2448" y="61"/>
                  </a:lnTo>
                  <a:lnTo>
                    <a:pt x="1830" y="147"/>
                  </a:lnTo>
                  <a:lnTo>
                    <a:pt x="1517" y="217"/>
                  </a:lnTo>
                  <a:lnTo>
                    <a:pt x="1280" y="303"/>
                  </a:lnTo>
                  <a:lnTo>
                    <a:pt x="1149" y="370"/>
                  </a:lnTo>
                  <a:lnTo>
                    <a:pt x="757" y="644"/>
                  </a:lnTo>
                  <a:lnTo>
                    <a:pt x="413" y="983"/>
                  </a:lnTo>
                  <a:lnTo>
                    <a:pt x="276" y="1184"/>
                  </a:lnTo>
                  <a:lnTo>
                    <a:pt x="222" y="1301"/>
                  </a:lnTo>
                  <a:lnTo>
                    <a:pt x="48" y="1825"/>
                  </a:lnTo>
                  <a:lnTo>
                    <a:pt x="12" y="2030"/>
                  </a:lnTo>
                  <a:lnTo>
                    <a:pt x="0" y="2234"/>
                  </a:lnTo>
                  <a:lnTo>
                    <a:pt x="24" y="2570"/>
                  </a:lnTo>
                  <a:lnTo>
                    <a:pt x="93" y="2896"/>
                  </a:lnTo>
                  <a:lnTo>
                    <a:pt x="173" y="3076"/>
                  </a:lnTo>
                  <a:lnTo>
                    <a:pt x="276" y="3232"/>
                  </a:lnTo>
                  <a:lnTo>
                    <a:pt x="404" y="3367"/>
                  </a:lnTo>
                  <a:lnTo>
                    <a:pt x="551" y="3492"/>
                  </a:lnTo>
                  <a:lnTo>
                    <a:pt x="815" y="3662"/>
                  </a:lnTo>
                  <a:lnTo>
                    <a:pt x="1243" y="3855"/>
                  </a:lnTo>
                  <a:lnTo>
                    <a:pt x="1673" y="3998"/>
                  </a:lnTo>
                  <a:lnTo>
                    <a:pt x="2097" y="4087"/>
                  </a:lnTo>
                  <a:lnTo>
                    <a:pt x="2615" y="4142"/>
                  </a:lnTo>
                  <a:lnTo>
                    <a:pt x="3223" y="4163"/>
                  </a:lnTo>
                  <a:lnTo>
                    <a:pt x="3920" y="4126"/>
                  </a:lnTo>
                  <a:lnTo>
                    <a:pt x="4181" y="4093"/>
                  </a:lnTo>
                  <a:lnTo>
                    <a:pt x="4442" y="4031"/>
                  </a:lnTo>
                  <a:lnTo>
                    <a:pt x="4640" y="3964"/>
                  </a:lnTo>
                  <a:lnTo>
                    <a:pt x="5136" y="3711"/>
                  </a:lnTo>
                  <a:lnTo>
                    <a:pt x="5526" y="3468"/>
                  </a:lnTo>
                  <a:lnTo>
                    <a:pt x="5964" y="3162"/>
                  </a:lnTo>
                  <a:lnTo>
                    <a:pt x="6140" y="2982"/>
                  </a:lnTo>
                  <a:lnTo>
                    <a:pt x="6231" y="2829"/>
                  </a:lnTo>
                  <a:lnTo>
                    <a:pt x="6301" y="2647"/>
                  </a:lnTo>
                  <a:lnTo>
                    <a:pt x="6374" y="2265"/>
                  </a:lnTo>
                  <a:lnTo>
                    <a:pt x="6380" y="2177"/>
                  </a:lnTo>
                  <a:lnTo>
                    <a:pt x="6371" y="1859"/>
                  </a:lnTo>
                  <a:lnTo>
                    <a:pt x="6317" y="1631"/>
                  </a:lnTo>
                  <a:lnTo>
                    <a:pt x="6218" y="1396"/>
                  </a:lnTo>
                  <a:close/>
                </a:path>
              </a:pathLst>
            </a:custGeom>
            <a:solidFill>
              <a:srgbClr val="B1985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96" name="Google Shape;396;p11"/>
            <p:cNvSpPr/>
            <p:nvPr/>
          </p:nvSpPr>
          <p:spPr>
            <a:xfrm>
              <a:off x="11176000" y="3370262"/>
              <a:ext cx="777875" cy="655637"/>
            </a:xfrm>
            <a:custGeom>
              <a:avLst/>
              <a:gdLst/>
              <a:ahLst/>
              <a:cxnLst/>
              <a:rect l="0" t="0" r="0" b="0"/>
              <a:pathLst>
                <a:path w="1861" h="1568" extrusionOk="0">
                  <a:moveTo>
                    <a:pt x="888" y="37"/>
                  </a:moveTo>
                  <a:lnTo>
                    <a:pt x="812" y="4"/>
                  </a:lnTo>
                  <a:lnTo>
                    <a:pt x="797" y="0"/>
                  </a:lnTo>
                  <a:lnTo>
                    <a:pt x="785" y="0"/>
                  </a:lnTo>
                  <a:lnTo>
                    <a:pt x="773" y="4"/>
                  </a:lnTo>
                  <a:lnTo>
                    <a:pt x="466" y="144"/>
                  </a:lnTo>
                  <a:lnTo>
                    <a:pt x="362" y="202"/>
                  </a:lnTo>
                  <a:lnTo>
                    <a:pt x="146" y="370"/>
                  </a:lnTo>
                  <a:lnTo>
                    <a:pt x="24" y="498"/>
                  </a:lnTo>
                  <a:lnTo>
                    <a:pt x="10" y="520"/>
                  </a:lnTo>
                  <a:lnTo>
                    <a:pt x="0" y="546"/>
                  </a:lnTo>
                  <a:lnTo>
                    <a:pt x="0" y="559"/>
                  </a:lnTo>
                  <a:lnTo>
                    <a:pt x="6" y="577"/>
                  </a:lnTo>
                  <a:lnTo>
                    <a:pt x="12" y="586"/>
                  </a:lnTo>
                  <a:lnTo>
                    <a:pt x="16" y="599"/>
                  </a:lnTo>
                  <a:lnTo>
                    <a:pt x="16" y="619"/>
                  </a:lnTo>
                  <a:lnTo>
                    <a:pt x="12" y="629"/>
                  </a:lnTo>
                  <a:lnTo>
                    <a:pt x="18" y="647"/>
                  </a:lnTo>
                  <a:lnTo>
                    <a:pt x="28" y="663"/>
                  </a:lnTo>
                  <a:lnTo>
                    <a:pt x="70" y="708"/>
                  </a:lnTo>
                  <a:lnTo>
                    <a:pt x="517" y="1084"/>
                  </a:lnTo>
                  <a:lnTo>
                    <a:pt x="967" y="1562"/>
                  </a:lnTo>
                  <a:lnTo>
                    <a:pt x="979" y="1568"/>
                  </a:lnTo>
                  <a:lnTo>
                    <a:pt x="995" y="1568"/>
                  </a:lnTo>
                  <a:lnTo>
                    <a:pt x="1013" y="1562"/>
                  </a:lnTo>
                  <a:lnTo>
                    <a:pt x="1037" y="1550"/>
                  </a:lnTo>
                  <a:lnTo>
                    <a:pt x="1068" y="1529"/>
                  </a:lnTo>
                  <a:lnTo>
                    <a:pt x="1356" y="1248"/>
                  </a:lnTo>
                  <a:lnTo>
                    <a:pt x="1740" y="1001"/>
                  </a:lnTo>
                  <a:lnTo>
                    <a:pt x="1825" y="934"/>
                  </a:lnTo>
                  <a:lnTo>
                    <a:pt x="1843" y="922"/>
                  </a:lnTo>
                  <a:lnTo>
                    <a:pt x="1855" y="910"/>
                  </a:lnTo>
                  <a:lnTo>
                    <a:pt x="1861" y="898"/>
                  </a:lnTo>
                  <a:lnTo>
                    <a:pt x="1861" y="882"/>
                  </a:lnTo>
                  <a:lnTo>
                    <a:pt x="1859" y="866"/>
                  </a:lnTo>
                  <a:lnTo>
                    <a:pt x="1819" y="791"/>
                  </a:lnTo>
                  <a:lnTo>
                    <a:pt x="1768" y="726"/>
                  </a:lnTo>
                  <a:lnTo>
                    <a:pt x="1621" y="580"/>
                  </a:lnTo>
                  <a:lnTo>
                    <a:pt x="1298" y="312"/>
                  </a:lnTo>
                  <a:lnTo>
                    <a:pt x="1007" y="105"/>
                  </a:lnTo>
                  <a:lnTo>
                    <a:pt x="888" y="37"/>
                  </a:lnTo>
                  <a:close/>
                </a:path>
              </a:pathLst>
            </a:custGeom>
            <a:solidFill>
              <a:srgbClr val="B2B2B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97" name="Google Shape;397;p11"/>
            <p:cNvSpPr/>
            <p:nvPr/>
          </p:nvSpPr>
          <p:spPr>
            <a:xfrm>
              <a:off x="11196637" y="3403600"/>
              <a:ext cx="723900" cy="592137"/>
            </a:xfrm>
            <a:custGeom>
              <a:avLst/>
              <a:gdLst/>
              <a:ahLst/>
              <a:cxnLst/>
              <a:rect l="0" t="0" r="0" b="0"/>
              <a:pathLst>
                <a:path w="1728" h="1416" extrusionOk="0">
                  <a:moveTo>
                    <a:pt x="705" y="0"/>
                  </a:moveTo>
                  <a:lnTo>
                    <a:pt x="535" y="89"/>
                  </a:lnTo>
                  <a:lnTo>
                    <a:pt x="346" y="192"/>
                  </a:lnTo>
                  <a:lnTo>
                    <a:pt x="128" y="354"/>
                  </a:lnTo>
                  <a:lnTo>
                    <a:pt x="100" y="386"/>
                  </a:lnTo>
                  <a:lnTo>
                    <a:pt x="73" y="410"/>
                  </a:lnTo>
                  <a:lnTo>
                    <a:pt x="51" y="434"/>
                  </a:lnTo>
                  <a:lnTo>
                    <a:pt x="25" y="471"/>
                  </a:lnTo>
                  <a:lnTo>
                    <a:pt x="12" y="483"/>
                  </a:lnTo>
                  <a:lnTo>
                    <a:pt x="3" y="489"/>
                  </a:lnTo>
                  <a:lnTo>
                    <a:pt x="0" y="495"/>
                  </a:lnTo>
                  <a:lnTo>
                    <a:pt x="0" y="501"/>
                  </a:lnTo>
                  <a:lnTo>
                    <a:pt x="37" y="548"/>
                  </a:lnTo>
                  <a:lnTo>
                    <a:pt x="49" y="560"/>
                  </a:lnTo>
                  <a:lnTo>
                    <a:pt x="438" y="868"/>
                  </a:lnTo>
                  <a:lnTo>
                    <a:pt x="784" y="1267"/>
                  </a:lnTo>
                  <a:lnTo>
                    <a:pt x="867" y="1390"/>
                  </a:lnTo>
                  <a:lnTo>
                    <a:pt x="888" y="1408"/>
                  </a:lnTo>
                  <a:lnTo>
                    <a:pt x="913" y="1416"/>
                  </a:lnTo>
                  <a:lnTo>
                    <a:pt x="939" y="1416"/>
                  </a:lnTo>
                  <a:lnTo>
                    <a:pt x="955" y="1414"/>
                  </a:lnTo>
                  <a:lnTo>
                    <a:pt x="1006" y="1380"/>
                  </a:lnTo>
                  <a:lnTo>
                    <a:pt x="1040" y="1349"/>
                  </a:lnTo>
                  <a:lnTo>
                    <a:pt x="1155" y="1222"/>
                  </a:lnTo>
                  <a:lnTo>
                    <a:pt x="1240" y="1141"/>
                  </a:lnTo>
                  <a:lnTo>
                    <a:pt x="1690" y="819"/>
                  </a:lnTo>
                  <a:lnTo>
                    <a:pt x="1710" y="813"/>
                  </a:lnTo>
                  <a:lnTo>
                    <a:pt x="1728" y="803"/>
                  </a:lnTo>
                  <a:lnTo>
                    <a:pt x="1728" y="795"/>
                  </a:lnTo>
                  <a:lnTo>
                    <a:pt x="1716" y="767"/>
                  </a:lnTo>
                  <a:lnTo>
                    <a:pt x="1678" y="712"/>
                  </a:lnTo>
                  <a:lnTo>
                    <a:pt x="1460" y="492"/>
                  </a:lnTo>
                  <a:lnTo>
                    <a:pt x="1147" y="248"/>
                  </a:lnTo>
                  <a:lnTo>
                    <a:pt x="858" y="50"/>
                  </a:lnTo>
                  <a:lnTo>
                    <a:pt x="794" y="16"/>
                  </a:lnTo>
                  <a:lnTo>
                    <a:pt x="742" y="0"/>
                  </a:lnTo>
                  <a:lnTo>
                    <a:pt x="705" y="0"/>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98" name="Google Shape;398;p11"/>
            <p:cNvSpPr/>
            <p:nvPr/>
          </p:nvSpPr>
          <p:spPr>
            <a:xfrm>
              <a:off x="11250612" y="4467225"/>
              <a:ext cx="627062" cy="739775"/>
            </a:xfrm>
            <a:custGeom>
              <a:avLst/>
              <a:gdLst/>
              <a:ahLst/>
              <a:cxnLst/>
              <a:rect l="0" t="0" r="0" b="0"/>
              <a:pathLst>
                <a:path w="1496" h="1767" extrusionOk="0">
                  <a:moveTo>
                    <a:pt x="954" y="6"/>
                  </a:moveTo>
                  <a:lnTo>
                    <a:pt x="912" y="0"/>
                  </a:lnTo>
                  <a:lnTo>
                    <a:pt x="830" y="2"/>
                  </a:lnTo>
                  <a:lnTo>
                    <a:pt x="797" y="12"/>
                  </a:lnTo>
                  <a:lnTo>
                    <a:pt x="766" y="27"/>
                  </a:lnTo>
                  <a:lnTo>
                    <a:pt x="739" y="49"/>
                  </a:lnTo>
                  <a:lnTo>
                    <a:pt x="696" y="113"/>
                  </a:lnTo>
                  <a:lnTo>
                    <a:pt x="662" y="198"/>
                  </a:lnTo>
                  <a:lnTo>
                    <a:pt x="641" y="299"/>
                  </a:lnTo>
                  <a:lnTo>
                    <a:pt x="638" y="421"/>
                  </a:lnTo>
                  <a:lnTo>
                    <a:pt x="742" y="1016"/>
                  </a:lnTo>
                  <a:lnTo>
                    <a:pt x="769" y="1107"/>
                  </a:lnTo>
                  <a:lnTo>
                    <a:pt x="785" y="1144"/>
                  </a:lnTo>
                  <a:lnTo>
                    <a:pt x="821" y="1273"/>
                  </a:lnTo>
                  <a:lnTo>
                    <a:pt x="827" y="1327"/>
                  </a:lnTo>
                  <a:lnTo>
                    <a:pt x="827" y="1376"/>
                  </a:lnTo>
                  <a:lnTo>
                    <a:pt x="821" y="1394"/>
                  </a:lnTo>
                  <a:lnTo>
                    <a:pt x="815" y="1406"/>
                  </a:lnTo>
                  <a:lnTo>
                    <a:pt x="803" y="1415"/>
                  </a:lnTo>
                  <a:lnTo>
                    <a:pt x="785" y="1419"/>
                  </a:lnTo>
                  <a:lnTo>
                    <a:pt x="760" y="1413"/>
                  </a:lnTo>
                  <a:lnTo>
                    <a:pt x="694" y="1376"/>
                  </a:lnTo>
                  <a:lnTo>
                    <a:pt x="575" y="1291"/>
                  </a:lnTo>
                  <a:lnTo>
                    <a:pt x="365" y="1162"/>
                  </a:lnTo>
                  <a:lnTo>
                    <a:pt x="310" y="1147"/>
                  </a:lnTo>
                  <a:lnTo>
                    <a:pt x="282" y="1144"/>
                  </a:lnTo>
                  <a:lnTo>
                    <a:pt x="250" y="1147"/>
                  </a:lnTo>
                  <a:lnTo>
                    <a:pt x="176" y="1172"/>
                  </a:lnTo>
                  <a:lnTo>
                    <a:pt x="103" y="1208"/>
                  </a:lnTo>
                  <a:lnTo>
                    <a:pt x="46" y="1248"/>
                  </a:lnTo>
                  <a:lnTo>
                    <a:pt x="28" y="1263"/>
                  </a:lnTo>
                  <a:lnTo>
                    <a:pt x="14" y="1279"/>
                  </a:lnTo>
                  <a:lnTo>
                    <a:pt x="6" y="1293"/>
                  </a:lnTo>
                  <a:lnTo>
                    <a:pt x="0" y="1312"/>
                  </a:lnTo>
                  <a:lnTo>
                    <a:pt x="0" y="1327"/>
                  </a:lnTo>
                  <a:lnTo>
                    <a:pt x="2" y="1346"/>
                  </a:lnTo>
                  <a:lnTo>
                    <a:pt x="24" y="1376"/>
                  </a:lnTo>
                  <a:lnTo>
                    <a:pt x="46" y="1391"/>
                  </a:lnTo>
                  <a:lnTo>
                    <a:pt x="109" y="1415"/>
                  </a:lnTo>
                  <a:lnTo>
                    <a:pt x="355" y="1473"/>
                  </a:lnTo>
                  <a:lnTo>
                    <a:pt x="446" y="1516"/>
                  </a:lnTo>
                  <a:lnTo>
                    <a:pt x="678" y="1694"/>
                  </a:lnTo>
                  <a:lnTo>
                    <a:pt x="757" y="1739"/>
                  </a:lnTo>
                  <a:lnTo>
                    <a:pt x="791" y="1751"/>
                  </a:lnTo>
                  <a:lnTo>
                    <a:pt x="854" y="1767"/>
                  </a:lnTo>
                  <a:lnTo>
                    <a:pt x="882" y="1767"/>
                  </a:lnTo>
                  <a:lnTo>
                    <a:pt x="908" y="1763"/>
                  </a:lnTo>
                  <a:lnTo>
                    <a:pt x="930" y="1757"/>
                  </a:lnTo>
                  <a:lnTo>
                    <a:pt x="952" y="1745"/>
                  </a:lnTo>
                  <a:lnTo>
                    <a:pt x="967" y="1730"/>
                  </a:lnTo>
                  <a:lnTo>
                    <a:pt x="979" y="1712"/>
                  </a:lnTo>
                  <a:lnTo>
                    <a:pt x="991" y="1660"/>
                  </a:lnTo>
                  <a:lnTo>
                    <a:pt x="988" y="1559"/>
                  </a:lnTo>
                  <a:lnTo>
                    <a:pt x="985" y="1425"/>
                  </a:lnTo>
                  <a:lnTo>
                    <a:pt x="912" y="558"/>
                  </a:lnTo>
                  <a:lnTo>
                    <a:pt x="912" y="518"/>
                  </a:lnTo>
                  <a:lnTo>
                    <a:pt x="918" y="512"/>
                  </a:lnTo>
                  <a:lnTo>
                    <a:pt x="930" y="512"/>
                  </a:lnTo>
                  <a:lnTo>
                    <a:pt x="946" y="516"/>
                  </a:lnTo>
                  <a:lnTo>
                    <a:pt x="994" y="540"/>
                  </a:lnTo>
                  <a:lnTo>
                    <a:pt x="1168" y="662"/>
                  </a:lnTo>
                  <a:lnTo>
                    <a:pt x="1295" y="793"/>
                  </a:lnTo>
                  <a:lnTo>
                    <a:pt x="1320" y="808"/>
                  </a:lnTo>
                  <a:lnTo>
                    <a:pt x="1340" y="814"/>
                  </a:lnTo>
                  <a:lnTo>
                    <a:pt x="1362" y="814"/>
                  </a:lnTo>
                  <a:lnTo>
                    <a:pt x="1384" y="808"/>
                  </a:lnTo>
                  <a:lnTo>
                    <a:pt x="1405" y="796"/>
                  </a:lnTo>
                  <a:lnTo>
                    <a:pt x="1441" y="763"/>
                  </a:lnTo>
                  <a:lnTo>
                    <a:pt x="1457" y="738"/>
                  </a:lnTo>
                  <a:lnTo>
                    <a:pt x="1477" y="678"/>
                  </a:lnTo>
                  <a:lnTo>
                    <a:pt x="1496" y="546"/>
                  </a:lnTo>
                  <a:lnTo>
                    <a:pt x="1487" y="384"/>
                  </a:lnTo>
                  <a:lnTo>
                    <a:pt x="1471" y="336"/>
                  </a:lnTo>
                  <a:lnTo>
                    <a:pt x="1451" y="293"/>
                  </a:lnTo>
                  <a:lnTo>
                    <a:pt x="1420" y="253"/>
                  </a:lnTo>
                  <a:lnTo>
                    <a:pt x="1334" y="180"/>
                  </a:lnTo>
                  <a:lnTo>
                    <a:pt x="1286" y="146"/>
                  </a:lnTo>
                  <a:lnTo>
                    <a:pt x="1130" y="63"/>
                  </a:lnTo>
                  <a:lnTo>
                    <a:pt x="954" y="6"/>
                  </a:lnTo>
                  <a:close/>
                </a:path>
              </a:pathLst>
            </a:custGeom>
            <a:solidFill>
              <a:srgbClr val="CCFF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99" name="Google Shape;399;p11"/>
            <p:cNvSpPr/>
            <p:nvPr/>
          </p:nvSpPr>
          <p:spPr>
            <a:xfrm>
              <a:off x="10990262" y="4505325"/>
              <a:ext cx="627062" cy="739775"/>
            </a:xfrm>
            <a:custGeom>
              <a:avLst/>
              <a:gdLst/>
              <a:ahLst/>
              <a:cxnLst/>
              <a:rect l="0" t="0" r="0" b="0"/>
              <a:pathLst>
                <a:path w="1496" h="1767" extrusionOk="0">
                  <a:moveTo>
                    <a:pt x="1130" y="65"/>
                  </a:moveTo>
                  <a:lnTo>
                    <a:pt x="1084" y="46"/>
                  </a:lnTo>
                  <a:lnTo>
                    <a:pt x="954" y="6"/>
                  </a:lnTo>
                  <a:lnTo>
                    <a:pt x="912" y="0"/>
                  </a:lnTo>
                  <a:lnTo>
                    <a:pt x="830" y="4"/>
                  </a:lnTo>
                  <a:lnTo>
                    <a:pt x="796" y="12"/>
                  </a:lnTo>
                  <a:lnTo>
                    <a:pt x="765" y="28"/>
                  </a:lnTo>
                  <a:lnTo>
                    <a:pt x="739" y="49"/>
                  </a:lnTo>
                  <a:lnTo>
                    <a:pt x="696" y="113"/>
                  </a:lnTo>
                  <a:lnTo>
                    <a:pt x="678" y="152"/>
                  </a:lnTo>
                  <a:lnTo>
                    <a:pt x="650" y="247"/>
                  </a:lnTo>
                  <a:lnTo>
                    <a:pt x="640" y="299"/>
                  </a:lnTo>
                  <a:lnTo>
                    <a:pt x="638" y="421"/>
                  </a:lnTo>
                  <a:lnTo>
                    <a:pt x="741" y="1016"/>
                  </a:lnTo>
                  <a:lnTo>
                    <a:pt x="796" y="1182"/>
                  </a:lnTo>
                  <a:lnTo>
                    <a:pt x="820" y="1273"/>
                  </a:lnTo>
                  <a:lnTo>
                    <a:pt x="826" y="1328"/>
                  </a:lnTo>
                  <a:lnTo>
                    <a:pt x="826" y="1376"/>
                  </a:lnTo>
                  <a:lnTo>
                    <a:pt x="820" y="1395"/>
                  </a:lnTo>
                  <a:lnTo>
                    <a:pt x="814" y="1407"/>
                  </a:lnTo>
                  <a:lnTo>
                    <a:pt x="802" y="1416"/>
                  </a:lnTo>
                  <a:lnTo>
                    <a:pt x="784" y="1419"/>
                  </a:lnTo>
                  <a:lnTo>
                    <a:pt x="759" y="1413"/>
                  </a:lnTo>
                  <a:lnTo>
                    <a:pt x="729" y="1398"/>
                  </a:lnTo>
                  <a:lnTo>
                    <a:pt x="364" y="1163"/>
                  </a:lnTo>
                  <a:lnTo>
                    <a:pt x="309" y="1148"/>
                  </a:lnTo>
                  <a:lnTo>
                    <a:pt x="282" y="1145"/>
                  </a:lnTo>
                  <a:lnTo>
                    <a:pt x="249" y="1148"/>
                  </a:lnTo>
                  <a:lnTo>
                    <a:pt x="176" y="1172"/>
                  </a:lnTo>
                  <a:lnTo>
                    <a:pt x="103" y="1208"/>
                  </a:lnTo>
                  <a:lnTo>
                    <a:pt x="45" y="1248"/>
                  </a:lnTo>
                  <a:lnTo>
                    <a:pt x="27" y="1263"/>
                  </a:lnTo>
                  <a:lnTo>
                    <a:pt x="14" y="1279"/>
                  </a:lnTo>
                  <a:lnTo>
                    <a:pt x="6" y="1294"/>
                  </a:lnTo>
                  <a:lnTo>
                    <a:pt x="0" y="1312"/>
                  </a:lnTo>
                  <a:lnTo>
                    <a:pt x="0" y="1328"/>
                  </a:lnTo>
                  <a:lnTo>
                    <a:pt x="2" y="1346"/>
                  </a:lnTo>
                  <a:lnTo>
                    <a:pt x="12" y="1362"/>
                  </a:lnTo>
                  <a:lnTo>
                    <a:pt x="24" y="1376"/>
                  </a:lnTo>
                  <a:lnTo>
                    <a:pt x="45" y="1392"/>
                  </a:lnTo>
                  <a:lnTo>
                    <a:pt x="109" y="1416"/>
                  </a:lnTo>
                  <a:lnTo>
                    <a:pt x="355" y="1474"/>
                  </a:lnTo>
                  <a:lnTo>
                    <a:pt x="446" y="1516"/>
                  </a:lnTo>
                  <a:lnTo>
                    <a:pt x="720" y="1722"/>
                  </a:lnTo>
                  <a:lnTo>
                    <a:pt x="790" y="1752"/>
                  </a:lnTo>
                  <a:lnTo>
                    <a:pt x="854" y="1767"/>
                  </a:lnTo>
                  <a:lnTo>
                    <a:pt x="882" y="1767"/>
                  </a:lnTo>
                  <a:lnTo>
                    <a:pt x="908" y="1764"/>
                  </a:lnTo>
                  <a:lnTo>
                    <a:pt x="930" y="1758"/>
                  </a:lnTo>
                  <a:lnTo>
                    <a:pt x="951" y="1746"/>
                  </a:lnTo>
                  <a:lnTo>
                    <a:pt x="967" y="1730"/>
                  </a:lnTo>
                  <a:lnTo>
                    <a:pt x="979" y="1712"/>
                  </a:lnTo>
                  <a:lnTo>
                    <a:pt x="991" y="1660"/>
                  </a:lnTo>
                  <a:lnTo>
                    <a:pt x="991" y="1596"/>
                  </a:lnTo>
                  <a:lnTo>
                    <a:pt x="969" y="1172"/>
                  </a:lnTo>
                  <a:lnTo>
                    <a:pt x="912" y="559"/>
                  </a:lnTo>
                  <a:lnTo>
                    <a:pt x="912" y="519"/>
                  </a:lnTo>
                  <a:lnTo>
                    <a:pt x="918" y="513"/>
                  </a:lnTo>
                  <a:lnTo>
                    <a:pt x="930" y="513"/>
                  </a:lnTo>
                  <a:lnTo>
                    <a:pt x="945" y="516"/>
                  </a:lnTo>
                  <a:lnTo>
                    <a:pt x="993" y="540"/>
                  </a:lnTo>
                  <a:lnTo>
                    <a:pt x="1167" y="662"/>
                  </a:lnTo>
                  <a:lnTo>
                    <a:pt x="1270" y="773"/>
                  </a:lnTo>
                  <a:lnTo>
                    <a:pt x="1294" y="794"/>
                  </a:lnTo>
                  <a:lnTo>
                    <a:pt x="1320" y="809"/>
                  </a:lnTo>
                  <a:lnTo>
                    <a:pt x="1340" y="815"/>
                  </a:lnTo>
                  <a:lnTo>
                    <a:pt x="1362" y="815"/>
                  </a:lnTo>
                  <a:lnTo>
                    <a:pt x="1383" y="809"/>
                  </a:lnTo>
                  <a:lnTo>
                    <a:pt x="1405" y="797"/>
                  </a:lnTo>
                  <a:lnTo>
                    <a:pt x="1441" y="763"/>
                  </a:lnTo>
                  <a:lnTo>
                    <a:pt x="1456" y="739"/>
                  </a:lnTo>
                  <a:lnTo>
                    <a:pt x="1477" y="678"/>
                  </a:lnTo>
                  <a:lnTo>
                    <a:pt x="1496" y="546"/>
                  </a:lnTo>
                  <a:lnTo>
                    <a:pt x="1486" y="385"/>
                  </a:lnTo>
                  <a:lnTo>
                    <a:pt x="1471" y="336"/>
                  </a:lnTo>
                  <a:lnTo>
                    <a:pt x="1450" y="293"/>
                  </a:lnTo>
                  <a:lnTo>
                    <a:pt x="1419" y="253"/>
                  </a:lnTo>
                  <a:lnTo>
                    <a:pt x="1334" y="180"/>
                  </a:lnTo>
                  <a:lnTo>
                    <a:pt x="1130" y="65"/>
                  </a:lnTo>
                  <a:close/>
                </a:path>
              </a:pathLst>
            </a:custGeom>
            <a:solidFill>
              <a:srgbClr val="CCFF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00" name="Google Shape;400;p11"/>
            <p:cNvSpPr/>
            <p:nvPr/>
          </p:nvSpPr>
          <p:spPr>
            <a:xfrm>
              <a:off x="11193462" y="4808537"/>
              <a:ext cx="1198562" cy="881062"/>
            </a:xfrm>
            <a:custGeom>
              <a:avLst/>
              <a:gdLst/>
              <a:ahLst/>
              <a:cxnLst/>
              <a:rect l="0" t="0" r="0" b="0"/>
              <a:pathLst>
                <a:path w="2865" h="2106" extrusionOk="0">
                  <a:moveTo>
                    <a:pt x="2025" y="303"/>
                  </a:moveTo>
                  <a:lnTo>
                    <a:pt x="1497" y="422"/>
                  </a:lnTo>
                  <a:lnTo>
                    <a:pt x="1140" y="459"/>
                  </a:lnTo>
                  <a:lnTo>
                    <a:pt x="593" y="0"/>
                  </a:lnTo>
                  <a:lnTo>
                    <a:pt x="419" y="38"/>
                  </a:lnTo>
                  <a:lnTo>
                    <a:pt x="183" y="651"/>
                  </a:lnTo>
                  <a:lnTo>
                    <a:pt x="100" y="1026"/>
                  </a:lnTo>
                  <a:lnTo>
                    <a:pt x="0" y="1099"/>
                  </a:lnTo>
                  <a:lnTo>
                    <a:pt x="9" y="1191"/>
                  </a:lnTo>
                  <a:lnTo>
                    <a:pt x="109" y="1218"/>
                  </a:lnTo>
                  <a:lnTo>
                    <a:pt x="237" y="1191"/>
                  </a:lnTo>
                  <a:lnTo>
                    <a:pt x="264" y="1108"/>
                  </a:lnTo>
                  <a:lnTo>
                    <a:pt x="228" y="1053"/>
                  </a:lnTo>
                  <a:lnTo>
                    <a:pt x="195" y="1038"/>
                  </a:lnTo>
                  <a:lnTo>
                    <a:pt x="173" y="1032"/>
                  </a:lnTo>
                  <a:lnTo>
                    <a:pt x="171" y="1032"/>
                  </a:lnTo>
                  <a:lnTo>
                    <a:pt x="171" y="1029"/>
                  </a:lnTo>
                  <a:lnTo>
                    <a:pt x="183" y="1017"/>
                  </a:lnTo>
                  <a:lnTo>
                    <a:pt x="237" y="742"/>
                  </a:lnTo>
                  <a:lnTo>
                    <a:pt x="355" y="422"/>
                  </a:lnTo>
                  <a:lnTo>
                    <a:pt x="529" y="56"/>
                  </a:lnTo>
                  <a:lnTo>
                    <a:pt x="857" y="376"/>
                  </a:lnTo>
                  <a:lnTo>
                    <a:pt x="1021" y="550"/>
                  </a:lnTo>
                  <a:lnTo>
                    <a:pt x="958" y="1062"/>
                  </a:lnTo>
                  <a:lnTo>
                    <a:pt x="876" y="1594"/>
                  </a:lnTo>
                  <a:lnTo>
                    <a:pt x="857" y="1914"/>
                  </a:lnTo>
                  <a:lnTo>
                    <a:pt x="766" y="1960"/>
                  </a:lnTo>
                  <a:lnTo>
                    <a:pt x="748" y="2051"/>
                  </a:lnTo>
                  <a:lnTo>
                    <a:pt x="831" y="2106"/>
                  </a:lnTo>
                  <a:lnTo>
                    <a:pt x="1013" y="2088"/>
                  </a:lnTo>
                  <a:lnTo>
                    <a:pt x="1122" y="2005"/>
                  </a:lnTo>
                  <a:lnTo>
                    <a:pt x="1059" y="1922"/>
                  </a:lnTo>
                  <a:lnTo>
                    <a:pt x="985" y="1904"/>
                  </a:lnTo>
                  <a:lnTo>
                    <a:pt x="994" y="1557"/>
                  </a:lnTo>
                  <a:lnTo>
                    <a:pt x="1049" y="1044"/>
                  </a:lnTo>
                  <a:lnTo>
                    <a:pt x="1059" y="1001"/>
                  </a:lnTo>
                  <a:lnTo>
                    <a:pt x="1089" y="754"/>
                  </a:lnTo>
                  <a:lnTo>
                    <a:pt x="1089" y="657"/>
                  </a:lnTo>
                  <a:lnTo>
                    <a:pt x="1098" y="635"/>
                  </a:lnTo>
                  <a:lnTo>
                    <a:pt x="1104" y="625"/>
                  </a:lnTo>
                  <a:lnTo>
                    <a:pt x="1150" y="577"/>
                  </a:lnTo>
                  <a:lnTo>
                    <a:pt x="2153" y="376"/>
                  </a:lnTo>
                  <a:lnTo>
                    <a:pt x="2317" y="659"/>
                  </a:lnTo>
                  <a:lnTo>
                    <a:pt x="2591" y="1521"/>
                  </a:lnTo>
                  <a:lnTo>
                    <a:pt x="2508" y="1602"/>
                  </a:lnTo>
                  <a:lnTo>
                    <a:pt x="2500" y="1703"/>
                  </a:lnTo>
                  <a:lnTo>
                    <a:pt x="2627" y="1730"/>
                  </a:lnTo>
                  <a:lnTo>
                    <a:pt x="2773" y="1694"/>
                  </a:lnTo>
                  <a:lnTo>
                    <a:pt x="2865" y="1594"/>
                  </a:lnTo>
                  <a:lnTo>
                    <a:pt x="2809" y="1511"/>
                  </a:lnTo>
                  <a:lnTo>
                    <a:pt x="2682" y="1511"/>
                  </a:lnTo>
                  <a:lnTo>
                    <a:pt x="2573" y="1181"/>
                  </a:lnTo>
                  <a:lnTo>
                    <a:pt x="2472" y="742"/>
                  </a:lnTo>
                  <a:lnTo>
                    <a:pt x="2262" y="376"/>
                  </a:lnTo>
                  <a:lnTo>
                    <a:pt x="2199" y="285"/>
                  </a:lnTo>
                  <a:lnTo>
                    <a:pt x="2025" y="303"/>
                  </a:lnTo>
                  <a:close/>
                </a:path>
              </a:pathLst>
            </a:custGeom>
            <a:solidFill>
              <a:srgbClr val="CC99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01" name="Google Shape;401;p11"/>
            <p:cNvSpPr/>
            <p:nvPr/>
          </p:nvSpPr>
          <p:spPr>
            <a:xfrm>
              <a:off x="11285537" y="4681537"/>
              <a:ext cx="976312" cy="425450"/>
            </a:xfrm>
            <a:custGeom>
              <a:avLst/>
              <a:gdLst/>
              <a:ahLst/>
              <a:cxnLst/>
              <a:rect l="0" t="0" r="0" b="0"/>
              <a:pathLst>
                <a:path w="2332" h="1016" extrusionOk="0">
                  <a:moveTo>
                    <a:pt x="1432" y="10"/>
                  </a:moveTo>
                  <a:lnTo>
                    <a:pt x="1375" y="0"/>
                  </a:lnTo>
                  <a:lnTo>
                    <a:pt x="1167" y="6"/>
                  </a:lnTo>
                  <a:lnTo>
                    <a:pt x="267" y="95"/>
                  </a:lnTo>
                  <a:lnTo>
                    <a:pt x="140" y="122"/>
                  </a:lnTo>
                  <a:lnTo>
                    <a:pt x="51" y="152"/>
                  </a:lnTo>
                  <a:lnTo>
                    <a:pt x="24" y="168"/>
                  </a:lnTo>
                  <a:lnTo>
                    <a:pt x="6" y="186"/>
                  </a:lnTo>
                  <a:lnTo>
                    <a:pt x="0" y="211"/>
                  </a:lnTo>
                  <a:lnTo>
                    <a:pt x="0" y="241"/>
                  </a:lnTo>
                  <a:lnTo>
                    <a:pt x="12" y="275"/>
                  </a:lnTo>
                  <a:lnTo>
                    <a:pt x="33" y="314"/>
                  </a:lnTo>
                  <a:lnTo>
                    <a:pt x="51" y="340"/>
                  </a:lnTo>
                  <a:lnTo>
                    <a:pt x="130" y="433"/>
                  </a:lnTo>
                  <a:lnTo>
                    <a:pt x="580" y="846"/>
                  </a:lnTo>
                  <a:lnTo>
                    <a:pt x="729" y="955"/>
                  </a:lnTo>
                  <a:lnTo>
                    <a:pt x="812" y="998"/>
                  </a:lnTo>
                  <a:lnTo>
                    <a:pt x="846" y="1010"/>
                  </a:lnTo>
                  <a:lnTo>
                    <a:pt x="872" y="1016"/>
                  </a:lnTo>
                  <a:lnTo>
                    <a:pt x="961" y="1014"/>
                  </a:lnTo>
                  <a:lnTo>
                    <a:pt x="1003" y="1008"/>
                  </a:lnTo>
                  <a:lnTo>
                    <a:pt x="1030" y="1001"/>
                  </a:lnTo>
                  <a:lnTo>
                    <a:pt x="1058" y="998"/>
                  </a:lnTo>
                  <a:lnTo>
                    <a:pt x="1742" y="842"/>
                  </a:lnTo>
                  <a:lnTo>
                    <a:pt x="2244" y="761"/>
                  </a:lnTo>
                  <a:lnTo>
                    <a:pt x="2277" y="748"/>
                  </a:lnTo>
                  <a:lnTo>
                    <a:pt x="2317" y="727"/>
                  </a:lnTo>
                  <a:lnTo>
                    <a:pt x="2326" y="714"/>
                  </a:lnTo>
                  <a:lnTo>
                    <a:pt x="2332" y="702"/>
                  </a:lnTo>
                  <a:lnTo>
                    <a:pt x="2332" y="672"/>
                  </a:lnTo>
                  <a:lnTo>
                    <a:pt x="2326" y="650"/>
                  </a:lnTo>
                  <a:lnTo>
                    <a:pt x="2305" y="599"/>
                  </a:lnTo>
                  <a:lnTo>
                    <a:pt x="2265" y="532"/>
                  </a:lnTo>
                  <a:lnTo>
                    <a:pt x="2211" y="464"/>
                  </a:lnTo>
                  <a:lnTo>
                    <a:pt x="2144" y="403"/>
                  </a:lnTo>
                  <a:lnTo>
                    <a:pt x="2061" y="354"/>
                  </a:lnTo>
                  <a:lnTo>
                    <a:pt x="1806" y="245"/>
                  </a:lnTo>
                  <a:lnTo>
                    <a:pt x="1718" y="192"/>
                  </a:lnTo>
                  <a:lnTo>
                    <a:pt x="1569" y="71"/>
                  </a:lnTo>
                  <a:lnTo>
                    <a:pt x="1530" y="46"/>
                  </a:lnTo>
                  <a:lnTo>
                    <a:pt x="1484" y="25"/>
                  </a:lnTo>
                  <a:lnTo>
                    <a:pt x="1432" y="10"/>
                  </a:lnTo>
                  <a:close/>
                </a:path>
              </a:pathLst>
            </a:custGeom>
            <a:solidFill>
              <a:srgbClr val="71BF6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02" name="Google Shape;402;p11"/>
            <p:cNvSpPr/>
            <p:nvPr/>
          </p:nvSpPr>
          <p:spPr>
            <a:xfrm>
              <a:off x="11509375" y="3944937"/>
              <a:ext cx="696912" cy="1050925"/>
            </a:xfrm>
            <a:custGeom>
              <a:avLst/>
              <a:gdLst/>
              <a:ahLst/>
              <a:cxnLst/>
              <a:rect l="0" t="0" r="0" b="0"/>
              <a:pathLst>
                <a:path w="1667" h="2509" extrusionOk="0">
                  <a:moveTo>
                    <a:pt x="1421" y="22"/>
                  </a:moveTo>
                  <a:lnTo>
                    <a:pt x="1308" y="0"/>
                  </a:lnTo>
                  <a:lnTo>
                    <a:pt x="1189" y="0"/>
                  </a:lnTo>
                  <a:lnTo>
                    <a:pt x="1131" y="12"/>
                  </a:lnTo>
                  <a:lnTo>
                    <a:pt x="1070" y="38"/>
                  </a:lnTo>
                  <a:lnTo>
                    <a:pt x="945" y="123"/>
                  </a:lnTo>
                  <a:lnTo>
                    <a:pt x="858" y="208"/>
                  </a:lnTo>
                  <a:lnTo>
                    <a:pt x="834" y="239"/>
                  </a:lnTo>
                  <a:lnTo>
                    <a:pt x="761" y="358"/>
                  </a:lnTo>
                  <a:lnTo>
                    <a:pt x="717" y="467"/>
                  </a:lnTo>
                  <a:lnTo>
                    <a:pt x="630" y="934"/>
                  </a:lnTo>
                  <a:lnTo>
                    <a:pt x="541" y="1194"/>
                  </a:lnTo>
                  <a:lnTo>
                    <a:pt x="499" y="1285"/>
                  </a:lnTo>
                  <a:lnTo>
                    <a:pt x="441" y="1365"/>
                  </a:lnTo>
                  <a:lnTo>
                    <a:pt x="404" y="1398"/>
                  </a:lnTo>
                  <a:lnTo>
                    <a:pt x="362" y="1426"/>
                  </a:lnTo>
                  <a:lnTo>
                    <a:pt x="174" y="1511"/>
                  </a:lnTo>
                  <a:lnTo>
                    <a:pt x="134" y="1536"/>
                  </a:lnTo>
                  <a:lnTo>
                    <a:pt x="103" y="1566"/>
                  </a:lnTo>
                  <a:lnTo>
                    <a:pt x="79" y="1603"/>
                  </a:lnTo>
                  <a:lnTo>
                    <a:pt x="45" y="1685"/>
                  </a:lnTo>
                  <a:lnTo>
                    <a:pt x="0" y="1997"/>
                  </a:lnTo>
                  <a:lnTo>
                    <a:pt x="3" y="2057"/>
                  </a:lnTo>
                  <a:lnTo>
                    <a:pt x="12" y="2090"/>
                  </a:lnTo>
                  <a:lnTo>
                    <a:pt x="27" y="2124"/>
                  </a:lnTo>
                  <a:lnTo>
                    <a:pt x="79" y="2204"/>
                  </a:lnTo>
                  <a:lnTo>
                    <a:pt x="119" y="2250"/>
                  </a:lnTo>
                  <a:lnTo>
                    <a:pt x="267" y="2393"/>
                  </a:lnTo>
                  <a:lnTo>
                    <a:pt x="420" y="2482"/>
                  </a:lnTo>
                  <a:lnTo>
                    <a:pt x="450" y="2491"/>
                  </a:lnTo>
                  <a:lnTo>
                    <a:pt x="593" y="2509"/>
                  </a:lnTo>
                  <a:lnTo>
                    <a:pt x="672" y="2506"/>
                  </a:lnTo>
                  <a:lnTo>
                    <a:pt x="912" y="2472"/>
                  </a:lnTo>
                  <a:lnTo>
                    <a:pt x="1113" y="2414"/>
                  </a:lnTo>
                  <a:lnTo>
                    <a:pt x="1167" y="2390"/>
                  </a:lnTo>
                  <a:lnTo>
                    <a:pt x="1271" y="2332"/>
                  </a:lnTo>
                  <a:lnTo>
                    <a:pt x="1316" y="2298"/>
                  </a:lnTo>
                  <a:lnTo>
                    <a:pt x="1399" y="2216"/>
                  </a:lnTo>
                  <a:lnTo>
                    <a:pt x="1469" y="2122"/>
                  </a:lnTo>
                  <a:lnTo>
                    <a:pt x="1524" y="2009"/>
                  </a:lnTo>
                  <a:lnTo>
                    <a:pt x="1563" y="1883"/>
                  </a:lnTo>
                  <a:lnTo>
                    <a:pt x="1633" y="1499"/>
                  </a:lnTo>
                  <a:lnTo>
                    <a:pt x="1667" y="787"/>
                  </a:lnTo>
                  <a:lnTo>
                    <a:pt x="1655" y="443"/>
                  </a:lnTo>
                  <a:lnTo>
                    <a:pt x="1637" y="333"/>
                  </a:lnTo>
                  <a:lnTo>
                    <a:pt x="1593" y="206"/>
                  </a:lnTo>
                  <a:lnTo>
                    <a:pt x="1538" y="107"/>
                  </a:lnTo>
                  <a:lnTo>
                    <a:pt x="1496" y="62"/>
                  </a:lnTo>
                  <a:lnTo>
                    <a:pt x="1472" y="44"/>
                  </a:lnTo>
                  <a:lnTo>
                    <a:pt x="1421" y="22"/>
                  </a:lnTo>
                  <a:close/>
                </a:path>
              </a:pathLst>
            </a:custGeom>
            <a:solidFill>
              <a:srgbClr val="CCFF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03" name="Google Shape;403;p11"/>
            <p:cNvSpPr/>
            <p:nvPr/>
          </p:nvSpPr>
          <p:spPr>
            <a:xfrm>
              <a:off x="11891962" y="4638675"/>
              <a:ext cx="182562" cy="441325"/>
            </a:xfrm>
            <a:custGeom>
              <a:avLst/>
              <a:gdLst/>
              <a:ahLst/>
              <a:cxnLst/>
              <a:rect l="0" t="0" r="0" b="0"/>
              <a:pathLst>
                <a:path w="435" h="1052" extrusionOk="0">
                  <a:moveTo>
                    <a:pt x="246" y="30"/>
                  </a:moveTo>
                  <a:lnTo>
                    <a:pt x="240" y="89"/>
                  </a:lnTo>
                  <a:lnTo>
                    <a:pt x="234" y="308"/>
                  </a:lnTo>
                  <a:lnTo>
                    <a:pt x="179" y="625"/>
                  </a:lnTo>
                  <a:lnTo>
                    <a:pt x="141" y="750"/>
                  </a:lnTo>
                  <a:lnTo>
                    <a:pt x="18" y="973"/>
                  </a:lnTo>
                  <a:lnTo>
                    <a:pt x="6" y="1004"/>
                  </a:lnTo>
                  <a:lnTo>
                    <a:pt x="0" y="1028"/>
                  </a:lnTo>
                  <a:lnTo>
                    <a:pt x="6" y="1044"/>
                  </a:lnTo>
                  <a:lnTo>
                    <a:pt x="18" y="1052"/>
                  </a:lnTo>
                  <a:lnTo>
                    <a:pt x="62" y="1052"/>
                  </a:lnTo>
                  <a:lnTo>
                    <a:pt x="88" y="1044"/>
                  </a:lnTo>
                  <a:lnTo>
                    <a:pt x="143" y="1018"/>
                  </a:lnTo>
                  <a:lnTo>
                    <a:pt x="186" y="979"/>
                  </a:lnTo>
                  <a:lnTo>
                    <a:pt x="232" y="921"/>
                  </a:lnTo>
                  <a:lnTo>
                    <a:pt x="296" y="809"/>
                  </a:lnTo>
                  <a:lnTo>
                    <a:pt x="344" y="683"/>
                  </a:lnTo>
                  <a:lnTo>
                    <a:pt x="375" y="530"/>
                  </a:lnTo>
                  <a:lnTo>
                    <a:pt x="435" y="81"/>
                  </a:lnTo>
                  <a:lnTo>
                    <a:pt x="429" y="30"/>
                  </a:lnTo>
                  <a:lnTo>
                    <a:pt x="420" y="14"/>
                  </a:lnTo>
                  <a:lnTo>
                    <a:pt x="408" y="6"/>
                  </a:lnTo>
                  <a:lnTo>
                    <a:pt x="393" y="2"/>
                  </a:lnTo>
                  <a:lnTo>
                    <a:pt x="375" y="2"/>
                  </a:lnTo>
                  <a:lnTo>
                    <a:pt x="323" y="12"/>
                  </a:lnTo>
                  <a:lnTo>
                    <a:pt x="298" y="12"/>
                  </a:lnTo>
                  <a:lnTo>
                    <a:pt x="290" y="6"/>
                  </a:lnTo>
                  <a:lnTo>
                    <a:pt x="272" y="0"/>
                  </a:lnTo>
                  <a:lnTo>
                    <a:pt x="264" y="0"/>
                  </a:lnTo>
                  <a:lnTo>
                    <a:pt x="258" y="6"/>
                  </a:lnTo>
                  <a:lnTo>
                    <a:pt x="252" y="14"/>
                  </a:lnTo>
                  <a:lnTo>
                    <a:pt x="246" y="30"/>
                  </a:lnTo>
                  <a:close/>
                </a:path>
              </a:pathLst>
            </a:custGeom>
            <a:solidFill>
              <a:srgbClr val="CC99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04" name="Google Shape;404;p11"/>
            <p:cNvSpPr/>
            <p:nvPr/>
          </p:nvSpPr>
          <p:spPr>
            <a:xfrm>
              <a:off x="11620500" y="4222750"/>
              <a:ext cx="800100" cy="566737"/>
            </a:xfrm>
            <a:custGeom>
              <a:avLst/>
              <a:gdLst/>
              <a:ahLst/>
              <a:cxnLst/>
              <a:rect l="0" t="0" r="0" b="0"/>
              <a:pathLst>
                <a:path w="1915" h="1352" extrusionOk="0">
                  <a:moveTo>
                    <a:pt x="1822" y="0"/>
                  </a:moveTo>
                  <a:lnTo>
                    <a:pt x="1717" y="0"/>
                  </a:lnTo>
                  <a:lnTo>
                    <a:pt x="863" y="162"/>
                  </a:lnTo>
                  <a:lnTo>
                    <a:pt x="492" y="217"/>
                  </a:lnTo>
                  <a:lnTo>
                    <a:pt x="179" y="229"/>
                  </a:lnTo>
                  <a:lnTo>
                    <a:pt x="94" y="244"/>
                  </a:lnTo>
                  <a:lnTo>
                    <a:pt x="64" y="253"/>
                  </a:lnTo>
                  <a:lnTo>
                    <a:pt x="42" y="265"/>
                  </a:lnTo>
                  <a:lnTo>
                    <a:pt x="30" y="274"/>
                  </a:lnTo>
                  <a:lnTo>
                    <a:pt x="20" y="286"/>
                  </a:lnTo>
                  <a:lnTo>
                    <a:pt x="18" y="304"/>
                  </a:lnTo>
                  <a:lnTo>
                    <a:pt x="18" y="330"/>
                  </a:lnTo>
                  <a:lnTo>
                    <a:pt x="8" y="424"/>
                  </a:lnTo>
                  <a:lnTo>
                    <a:pt x="0" y="766"/>
                  </a:lnTo>
                  <a:lnTo>
                    <a:pt x="6" y="921"/>
                  </a:lnTo>
                  <a:lnTo>
                    <a:pt x="42" y="1193"/>
                  </a:lnTo>
                  <a:lnTo>
                    <a:pt x="70" y="1269"/>
                  </a:lnTo>
                  <a:lnTo>
                    <a:pt x="94" y="1300"/>
                  </a:lnTo>
                  <a:lnTo>
                    <a:pt x="121" y="1324"/>
                  </a:lnTo>
                  <a:lnTo>
                    <a:pt x="155" y="1340"/>
                  </a:lnTo>
                  <a:lnTo>
                    <a:pt x="191" y="1348"/>
                  </a:lnTo>
                  <a:lnTo>
                    <a:pt x="234" y="1352"/>
                  </a:lnTo>
                  <a:lnTo>
                    <a:pt x="562" y="1312"/>
                  </a:lnTo>
                  <a:lnTo>
                    <a:pt x="1742" y="1111"/>
                  </a:lnTo>
                  <a:lnTo>
                    <a:pt x="1842" y="1071"/>
                  </a:lnTo>
                  <a:lnTo>
                    <a:pt x="1861" y="1059"/>
                  </a:lnTo>
                  <a:lnTo>
                    <a:pt x="1876" y="1047"/>
                  </a:lnTo>
                  <a:lnTo>
                    <a:pt x="1888" y="1031"/>
                  </a:lnTo>
                  <a:lnTo>
                    <a:pt x="1897" y="1010"/>
                  </a:lnTo>
                  <a:lnTo>
                    <a:pt x="1915" y="921"/>
                  </a:lnTo>
                  <a:lnTo>
                    <a:pt x="1903" y="672"/>
                  </a:lnTo>
                  <a:lnTo>
                    <a:pt x="1909" y="213"/>
                  </a:lnTo>
                  <a:lnTo>
                    <a:pt x="1901" y="124"/>
                  </a:lnTo>
                  <a:lnTo>
                    <a:pt x="1882" y="45"/>
                  </a:lnTo>
                  <a:lnTo>
                    <a:pt x="1873" y="31"/>
                  </a:lnTo>
                  <a:lnTo>
                    <a:pt x="1861" y="15"/>
                  </a:lnTo>
                  <a:lnTo>
                    <a:pt x="1842" y="9"/>
                  </a:lnTo>
                  <a:lnTo>
                    <a:pt x="1822" y="0"/>
                  </a:lnTo>
                  <a:close/>
                </a:path>
              </a:pathLst>
            </a:custGeom>
            <a:solidFill>
              <a:srgbClr val="71BF6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05" name="Google Shape;405;p11"/>
            <p:cNvSpPr/>
            <p:nvPr/>
          </p:nvSpPr>
          <p:spPr>
            <a:xfrm>
              <a:off x="11644312" y="4252912"/>
              <a:ext cx="747712" cy="493712"/>
            </a:xfrm>
            <a:custGeom>
              <a:avLst/>
              <a:gdLst/>
              <a:ahLst/>
              <a:cxnLst/>
              <a:rect l="0" t="0" r="0" b="0"/>
              <a:pathLst>
                <a:path w="1788" h="1181" extrusionOk="0">
                  <a:moveTo>
                    <a:pt x="1778" y="12"/>
                  </a:moveTo>
                  <a:lnTo>
                    <a:pt x="1764" y="3"/>
                  </a:lnTo>
                  <a:lnTo>
                    <a:pt x="1752" y="0"/>
                  </a:lnTo>
                  <a:lnTo>
                    <a:pt x="1693" y="0"/>
                  </a:lnTo>
                  <a:lnTo>
                    <a:pt x="1678" y="3"/>
                  </a:lnTo>
                  <a:lnTo>
                    <a:pt x="1465" y="46"/>
                  </a:lnTo>
                  <a:lnTo>
                    <a:pt x="420" y="238"/>
                  </a:lnTo>
                  <a:lnTo>
                    <a:pt x="67" y="244"/>
                  </a:lnTo>
                  <a:lnTo>
                    <a:pt x="14" y="250"/>
                  </a:lnTo>
                  <a:lnTo>
                    <a:pt x="0" y="250"/>
                  </a:lnTo>
                  <a:lnTo>
                    <a:pt x="6" y="268"/>
                  </a:lnTo>
                  <a:lnTo>
                    <a:pt x="8" y="290"/>
                  </a:lnTo>
                  <a:lnTo>
                    <a:pt x="8" y="748"/>
                  </a:lnTo>
                  <a:lnTo>
                    <a:pt x="30" y="970"/>
                  </a:lnTo>
                  <a:lnTo>
                    <a:pt x="60" y="1074"/>
                  </a:lnTo>
                  <a:lnTo>
                    <a:pt x="87" y="1126"/>
                  </a:lnTo>
                  <a:lnTo>
                    <a:pt x="148" y="1171"/>
                  </a:lnTo>
                  <a:lnTo>
                    <a:pt x="198" y="1181"/>
                  </a:lnTo>
                  <a:lnTo>
                    <a:pt x="267" y="1181"/>
                  </a:lnTo>
                  <a:lnTo>
                    <a:pt x="313" y="1175"/>
                  </a:lnTo>
                  <a:lnTo>
                    <a:pt x="343" y="1175"/>
                  </a:lnTo>
                  <a:lnTo>
                    <a:pt x="1040" y="1096"/>
                  </a:lnTo>
                  <a:lnTo>
                    <a:pt x="1252" y="1056"/>
                  </a:lnTo>
                  <a:lnTo>
                    <a:pt x="1502" y="983"/>
                  </a:lnTo>
                  <a:lnTo>
                    <a:pt x="1666" y="922"/>
                  </a:lnTo>
                  <a:lnTo>
                    <a:pt x="1720" y="910"/>
                  </a:lnTo>
                  <a:lnTo>
                    <a:pt x="1730" y="903"/>
                  </a:lnTo>
                  <a:lnTo>
                    <a:pt x="1738" y="894"/>
                  </a:lnTo>
                  <a:lnTo>
                    <a:pt x="1744" y="876"/>
                  </a:lnTo>
                  <a:lnTo>
                    <a:pt x="1758" y="818"/>
                  </a:lnTo>
                  <a:lnTo>
                    <a:pt x="1754" y="406"/>
                  </a:lnTo>
                  <a:lnTo>
                    <a:pt x="1788" y="64"/>
                  </a:lnTo>
                  <a:lnTo>
                    <a:pt x="1782" y="21"/>
                  </a:lnTo>
                  <a:lnTo>
                    <a:pt x="1778" y="12"/>
                  </a:lnTo>
                  <a:close/>
                </a:path>
              </a:pathLst>
            </a:custGeom>
            <a:solidFill>
              <a:srgbClr val="9ED39D"/>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06" name="Google Shape;406;p11"/>
            <p:cNvSpPr/>
            <p:nvPr/>
          </p:nvSpPr>
          <p:spPr>
            <a:xfrm>
              <a:off x="11325225" y="4611687"/>
              <a:ext cx="320675" cy="303212"/>
            </a:xfrm>
            <a:custGeom>
              <a:avLst/>
              <a:gdLst/>
              <a:ahLst/>
              <a:cxnLst/>
              <a:rect l="0" t="0" r="0" b="0"/>
              <a:pathLst>
                <a:path w="770" h="726" extrusionOk="0">
                  <a:moveTo>
                    <a:pt x="302" y="0"/>
                  </a:moveTo>
                  <a:lnTo>
                    <a:pt x="201" y="2"/>
                  </a:lnTo>
                  <a:lnTo>
                    <a:pt x="58" y="42"/>
                  </a:lnTo>
                  <a:lnTo>
                    <a:pt x="24" y="61"/>
                  </a:lnTo>
                  <a:lnTo>
                    <a:pt x="15" y="69"/>
                  </a:lnTo>
                  <a:lnTo>
                    <a:pt x="6" y="79"/>
                  </a:lnTo>
                  <a:lnTo>
                    <a:pt x="0" y="100"/>
                  </a:lnTo>
                  <a:lnTo>
                    <a:pt x="6" y="128"/>
                  </a:lnTo>
                  <a:lnTo>
                    <a:pt x="18" y="156"/>
                  </a:lnTo>
                  <a:lnTo>
                    <a:pt x="92" y="253"/>
                  </a:lnTo>
                  <a:lnTo>
                    <a:pt x="152" y="316"/>
                  </a:lnTo>
                  <a:lnTo>
                    <a:pt x="389" y="524"/>
                  </a:lnTo>
                  <a:lnTo>
                    <a:pt x="645" y="692"/>
                  </a:lnTo>
                  <a:lnTo>
                    <a:pt x="720" y="723"/>
                  </a:lnTo>
                  <a:lnTo>
                    <a:pt x="736" y="726"/>
                  </a:lnTo>
                  <a:lnTo>
                    <a:pt x="748" y="723"/>
                  </a:lnTo>
                  <a:lnTo>
                    <a:pt x="758" y="720"/>
                  </a:lnTo>
                  <a:lnTo>
                    <a:pt x="764" y="710"/>
                  </a:lnTo>
                  <a:lnTo>
                    <a:pt x="770" y="680"/>
                  </a:lnTo>
                  <a:lnTo>
                    <a:pt x="766" y="656"/>
                  </a:lnTo>
                  <a:lnTo>
                    <a:pt x="766" y="631"/>
                  </a:lnTo>
                  <a:lnTo>
                    <a:pt x="736" y="500"/>
                  </a:lnTo>
                  <a:lnTo>
                    <a:pt x="663" y="295"/>
                  </a:lnTo>
                  <a:lnTo>
                    <a:pt x="609" y="201"/>
                  </a:lnTo>
                  <a:lnTo>
                    <a:pt x="542" y="124"/>
                  </a:lnTo>
                  <a:lnTo>
                    <a:pt x="462" y="63"/>
                  </a:lnTo>
                  <a:lnTo>
                    <a:pt x="383" y="18"/>
                  </a:lnTo>
                  <a:lnTo>
                    <a:pt x="344" y="6"/>
                  </a:lnTo>
                  <a:lnTo>
                    <a:pt x="302" y="0"/>
                  </a:lnTo>
                  <a:close/>
                </a:path>
              </a:pathLst>
            </a:custGeom>
            <a:solidFill>
              <a:srgbClr val="CCFF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07" name="Google Shape;407;p11"/>
            <p:cNvSpPr/>
            <p:nvPr/>
          </p:nvSpPr>
          <p:spPr>
            <a:xfrm>
              <a:off x="11172825" y="3659187"/>
              <a:ext cx="785812" cy="565150"/>
            </a:xfrm>
            <a:custGeom>
              <a:avLst/>
              <a:gdLst/>
              <a:ahLst/>
              <a:cxnLst/>
              <a:rect l="0" t="0" r="0" b="0"/>
              <a:pathLst>
                <a:path w="1877" h="1352" extrusionOk="0">
                  <a:moveTo>
                    <a:pt x="587" y="18"/>
                  </a:moveTo>
                  <a:lnTo>
                    <a:pt x="565" y="30"/>
                  </a:lnTo>
                  <a:lnTo>
                    <a:pt x="547" y="52"/>
                  </a:lnTo>
                  <a:lnTo>
                    <a:pt x="523" y="67"/>
                  </a:lnTo>
                  <a:lnTo>
                    <a:pt x="511" y="73"/>
                  </a:lnTo>
                  <a:lnTo>
                    <a:pt x="496" y="73"/>
                  </a:lnTo>
                  <a:lnTo>
                    <a:pt x="478" y="70"/>
                  </a:lnTo>
                  <a:lnTo>
                    <a:pt x="456" y="61"/>
                  </a:lnTo>
                  <a:lnTo>
                    <a:pt x="368" y="10"/>
                  </a:lnTo>
                  <a:lnTo>
                    <a:pt x="347" y="3"/>
                  </a:lnTo>
                  <a:lnTo>
                    <a:pt x="331" y="0"/>
                  </a:lnTo>
                  <a:lnTo>
                    <a:pt x="319" y="3"/>
                  </a:lnTo>
                  <a:lnTo>
                    <a:pt x="295" y="18"/>
                  </a:lnTo>
                  <a:lnTo>
                    <a:pt x="286" y="30"/>
                  </a:lnTo>
                  <a:lnTo>
                    <a:pt x="271" y="61"/>
                  </a:lnTo>
                  <a:lnTo>
                    <a:pt x="268" y="79"/>
                  </a:lnTo>
                  <a:lnTo>
                    <a:pt x="268" y="101"/>
                  </a:lnTo>
                  <a:lnTo>
                    <a:pt x="274" y="125"/>
                  </a:lnTo>
                  <a:lnTo>
                    <a:pt x="353" y="308"/>
                  </a:lnTo>
                  <a:lnTo>
                    <a:pt x="350" y="338"/>
                  </a:lnTo>
                  <a:lnTo>
                    <a:pt x="337" y="366"/>
                  </a:lnTo>
                  <a:lnTo>
                    <a:pt x="319" y="391"/>
                  </a:lnTo>
                  <a:lnTo>
                    <a:pt x="295" y="418"/>
                  </a:lnTo>
                  <a:lnTo>
                    <a:pt x="204" y="498"/>
                  </a:lnTo>
                  <a:lnTo>
                    <a:pt x="174" y="530"/>
                  </a:lnTo>
                  <a:lnTo>
                    <a:pt x="149" y="568"/>
                  </a:lnTo>
                  <a:lnTo>
                    <a:pt x="79" y="714"/>
                  </a:lnTo>
                  <a:lnTo>
                    <a:pt x="22" y="882"/>
                  </a:lnTo>
                  <a:lnTo>
                    <a:pt x="4" y="979"/>
                  </a:lnTo>
                  <a:lnTo>
                    <a:pt x="0" y="1022"/>
                  </a:lnTo>
                  <a:lnTo>
                    <a:pt x="6" y="1108"/>
                  </a:lnTo>
                  <a:lnTo>
                    <a:pt x="28" y="1184"/>
                  </a:lnTo>
                  <a:lnTo>
                    <a:pt x="46" y="1218"/>
                  </a:lnTo>
                  <a:lnTo>
                    <a:pt x="67" y="1248"/>
                  </a:lnTo>
                  <a:lnTo>
                    <a:pt x="95" y="1273"/>
                  </a:lnTo>
                  <a:lnTo>
                    <a:pt x="128" y="1293"/>
                  </a:lnTo>
                  <a:lnTo>
                    <a:pt x="164" y="1309"/>
                  </a:lnTo>
                  <a:lnTo>
                    <a:pt x="206" y="1321"/>
                  </a:lnTo>
                  <a:lnTo>
                    <a:pt x="356" y="1340"/>
                  </a:lnTo>
                  <a:lnTo>
                    <a:pt x="785" y="1352"/>
                  </a:lnTo>
                  <a:lnTo>
                    <a:pt x="1277" y="1319"/>
                  </a:lnTo>
                  <a:lnTo>
                    <a:pt x="1584" y="1260"/>
                  </a:lnTo>
                  <a:lnTo>
                    <a:pt x="1675" y="1230"/>
                  </a:lnTo>
                  <a:lnTo>
                    <a:pt x="1742" y="1193"/>
                  </a:lnTo>
                  <a:lnTo>
                    <a:pt x="1776" y="1163"/>
                  </a:lnTo>
                  <a:lnTo>
                    <a:pt x="1825" y="1092"/>
                  </a:lnTo>
                  <a:lnTo>
                    <a:pt x="1859" y="989"/>
                  </a:lnTo>
                  <a:lnTo>
                    <a:pt x="1877" y="876"/>
                  </a:lnTo>
                  <a:lnTo>
                    <a:pt x="1867" y="821"/>
                  </a:lnTo>
                  <a:lnTo>
                    <a:pt x="1855" y="803"/>
                  </a:lnTo>
                  <a:lnTo>
                    <a:pt x="1837" y="791"/>
                  </a:lnTo>
                  <a:lnTo>
                    <a:pt x="1810" y="787"/>
                  </a:lnTo>
                  <a:lnTo>
                    <a:pt x="1792" y="791"/>
                  </a:lnTo>
                  <a:lnTo>
                    <a:pt x="1675" y="839"/>
                  </a:lnTo>
                  <a:lnTo>
                    <a:pt x="1417" y="971"/>
                  </a:lnTo>
                  <a:lnTo>
                    <a:pt x="1092" y="1084"/>
                  </a:lnTo>
                  <a:lnTo>
                    <a:pt x="812" y="1163"/>
                  </a:lnTo>
                  <a:lnTo>
                    <a:pt x="581" y="1196"/>
                  </a:lnTo>
                  <a:lnTo>
                    <a:pt x="450" y="1193"/>
                  </a:lnTo>
                  <a:lnTo>
                    <a:pt x="335" y="1172"/>
                  </a:lnTo>
                  <a:lnTo>
                    <a:pt x="286" y="1157"/>
                  </a:lnTo>
                  <a:lnTo>
                    <a:pt x="246" y="1139"/>
                  </a:lnTo>
                  <a:lnTo>
                    <a:pt x="214" y="1117"/>
                  </a:lnTo>
                  <a:lnTo>
                    <a:pt x="188" y="1090"/>
                  </a:lnTo>
                  <a:lnTo>
                    <a:pt x="170" y="1056"/>
                  </a:lnTo>
                  <a:lnTo>
                    <a:pt x="161" y="1019"/>
                  </a:lnTo>
                  <a:lnTo>
                    <a:pt x="158" y="979"/>
                  </a:lnTo>
                  <a:lnTo>
                    <a:pt x="167" y="894"/>
                  </a:lnTo>
                  <a:lnTo>
                    <a:pt x="194" y="815"/>
                  </a:lnTo>
                  <a:lnTo>
                    <a:pt x="246" y="732"/>
                  </a:lnTo>
                  <a:lnTo>
                    <a:pt x="362" y="607"/>
                  </a:lnTo>
                  <a:lnTo>
                    <a:pt x="444" y="544"/>
                  </a:lnTo>
                  <a:lnTo>
                    <a:pt x="478" y="522"/>
                  </a:lnTo>
                  <a:lnTo>
                    <a:pt x="508" y="510"/>
                  </a:lnTo>
                  <a:lnTo>
                    <a:pt x="572" y="512"/>
                  </a:lnTo>
                  <a:lnTo>
                    <a:pt x="660" y="540"/>
                  </a:lnTo>
                  <a:lnTo>
                    <a:pt x="715" y="550"/>
                  </a:lnTo>
                  <a:lnTo>
                    <a:pt x="827" y="540"/>
                  </a:lnTo>
                  <a:lnTo>
                    <a:pt x="876" y="528"/>
                  </a:lnTo>
                  <a:lnTo>
                    <a:pt x="916" y="504"/>
                  </a:lnTo>
                  <a:lnTo>
                    <a:pt x="931" y="485"/>
                  </a:lnTo>
                  <a:lnTo>
                    <a:pt x="940" y="464"/>
                  </a:lnTo>
                  <a:lnTo>
                    <a:pt x="955" y="412"/>
                  </a:lnTo>
                  <a:lnTo>
                    <a:pt x="961" y="360"/>
                  </a:lnTo>
                  <a:lnTo>
                    <a:pt x="961" y="320"/>
                  </a:lnTo>
                  <a:lnTo>
                    <a:pt x="955" y="290"/>
                  </a:lnTo>
                  <a:lnTo>
                    <a:pt x="943" y="265"/>
                  </a:lnTo>
                  <a:lnTo>
                    <a:pt x="928" y="251"/>
                  </a:lnTo>
                  <a:lnTo>
                    <a:pt x="916" y="247"/>
                  </a:lnTo>
                  <a:lnTo>
                    <a:pt x="906" y="247"/>
                  </a:lnTo>
                  <a:lnTo>
                    <a:pt x="894" y="253"/>
                  </a:lnTo>
                  <a:lnTo>
                    <a:pt x="886" y="265"/>
                  </a:lnTo>
                  <a:lnTo>
                    <a:pt x="870" y="281"/>
                  </a:lnTo>
                  <a:lnTo>
                    <a:pt x="858" y="299"/>
                  </a:lnTo>
                  <a:lnTo>
                    <a:pt x="812" y="348"/>
                  </a:lnTo>
                  <a:lnTo>
                    <a:pt x="797" y="358"/>
                  </a:lnTo>
                  <a:lnTo>
                    <a:pt x="761" y="370"/>
                  </a:lnTo>
                  <a:lnTo>
                    <a:pt x="672" y="370"/>
                  </a:lnTo>
                  <a:lnTo>
                    <a:pt x="658" y="366"/>
                  </a:lnTo>
                  <a:lnTo>
                    <a:pt x="642" y="358"/>
                  </a:lnTo>
                  <a:lnTo>
                    <a:pt x="624" y="330"/>
                  </a:lnTo>
                  <a:lnTo>
                    <a:pt x="614" y="290"/>
                  </a:lnTo>
                  <a:lnTo>
                    <a:pt x="611" y="226"/>
                  </a:lnTo>
                  <a:lnTo>
                    <a:pt x="614" y="210"/>
                  </a:lnTo>
                  <a:lnTo>
                    <a:pt x="620" y="198"/>
                  </a:lnTo>
                  <a:lnTo>
                    <a:pt x="632" y="186"/>
                  </a:lnTo>
                  <a:lnTo>
                    <a:pt x="690" y="150"/>
                  </a:lnTo>
                  <a:lnTo>
                    <a:pt x="700" y="141"/>
                  </a:lnTo>
                  <a:lnTo>
                    <a:pt x="706" y="129"/>
                  </a:lnTo>
                  <a:lnTo>
                    <a:pt x="709" y="103"/>
                  </a:lnTo>
                  <a:lnTo>
                    <a:pt x="703" y="73"/>
                  </a:lnTo>
                  <a:lnTo>
                    <a:pt x="694" y="46"/>
                  </a:lnTo>
                  <a:lnTo>
                    <a:pt x="688" y="36"/>
                  </a:lnTo>
                  <a:lnTo>
                    <a:pt x="678" y="28"/>
                  </a:lnTo>
                  <a:lnTo>
                    <a:pt x="660" y="18"/>
                  </a:lnTo>
                  <a:lnTo>
                    <a:pt x="636" y="12"/>
                  </a:lnTo>
                  <a:lnTo>
                    <a:pt x="611" y="12"/>
                  </a:lnTo>
                  <a:lnTo>
                    <a:pt x="587" y="18"/>
                  </a:lnTo>
                  <a:close/>
                </a:path>
              </a:pathLst>
            </a:custGeom>
            <a:solidFill>
              <a:srgbClr val="CCFF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08" name="Google Shape;408;p11"/>
            <p:cNvSpPr/>
            <p:nvPr/>
          </p:nvSpPr>
          <p:spPr>
            <a:xfrm>
              <a:off x="11766550" y="3357562"/>
              <a:ext cx="657225" cy="554037"/>
            </a:xfrm>
            <a:custGeom>
              <a:avLst/>
              <a:gdLst/>
              <a:ahLst/>
              <a:cxnLst/>
              <a:rect l="0" t="0" r="0" b="0"/>
              <a:pathLst>
                <a:path w="1572" h="1325" extrusionOk="0">
                  <a:moveTo>
                    <a:pt x="75" y="262"/>
                  </a:moveTo>
                  <a:lnTo>
                    <a:pt x="51" y="271"/>
                  </a:lnTo>
                  <a:lnTo>
                    <a:pt x="30" y="289"/>
                  </a:lnTo>
                  <a:lnTo>
                    <a:pt x="20" y="301"/>
                  </a:lnTo>
                  <a:lnTo>
                    <a:pt x="2" y="360"/>
                  </a:lnTo>
                  <a:lnTo>
                    <a:pt x="0" y="421"/>
                  </a:lnTo>
                  <a:lnTo>
                    <a:pt x="2" y="436"/>
                  </a:lnTo>
                  <a:lnTo>
                    <a:pt x="8" y="451"/>
                  </a:lnTo>
                  <a:lnTo>
                    <a:pt x="48" y="497"/>
                  </a:lnTo>
                  <a:lnTo>
                    <a:pt x="78" y="522"/>
                  </a:lnTo>
                  <a:lnTo>
                    <a:pt x="111" y="537"/>
                  </a:lnTo>
                  <a:lnTo>
                    <a:pt x="127" y="540"/>
                  </a:lnTo>
                  <a:lnTo>
                    <a:pt x="143" y="540"/>
                  </a:lnTo>
                  <a:lnTo>
                    <a:pt x="176" y="537"/>
                  </a:lnTo>
                  <a:lnTo>
                    <a:pt x="209" y="528"/>
                  </a:lnTo>
                  <a:lnTo>
                    <a:pt x="240" y="528"/>
                  </a:lnTo>
                  <a:lnTo>
                    <a:pt x="303" y="543"/>
                  </a:lnTo>
                  <a:lnTo>
                    <a:pt x="331" y="558"/>
                  </a:lnTo>
                  <a:lnTo>
                    <a:pt x="339" y="564"/>
                  </a:lnTo>
                  <a:lnTo>
                    <a:pt x="349" y="574"/>
                  </a:lnTo>
                  <a:lnTo>
                    <a:pt x="359" y="589"/>
                  </a:lnTo>
                  <a:lnTo>
                    <a:pt x="361" y="607"/>
                  </a:lnTo>
                  <a:lnTo>
                    <a:pt x="361" y="637"/>
                  </a:lnTo>
                  <a:lnTo>
                    <a:pt x="359" y="657"/>
                  </a:lnTo>
                  <a:lnTo>
                    <a:pt x="359" y="683"/>
                  </a:lnTo>
                  <a:lnTo>
                    <a:pt x="313" y="971"/>
                  </a:lnTo>
                  <a:lnTo>
                    <a:pt x="313" y="1016"/>
                  </a:lnTo>
                  <a:lnTo>
                    <a:pt x="321" y="1058"/>
                  </a:lnTo>
                  <a:lnTo>
                    <a:pt x="337" y="1096"/>
                  </a:lnTo>
                  <a:lnTo>
                    <a:pt x="383" y="1165"/>
                  </a:lnTo>
                  <a:lnTo>
                    <a:pt x="444" y="1224"/>
                  </a:lnTo>
                  <a:lnTo>
                    <a:pt x="519" y="1270"/>
                  </a:lnTo>
                  <a:lnTo>
                    <a:pt x="605" y="1303"/>
                  </a:lnTo>
                  <a:lnTo>
                    <a:pt x="763" y="1325"/>
                  </a:lnTo>
                  <a:lnTo>
                    <a:pt x="933" y="1306"/>
                  </a:lnTo>
                  <a:lnTo>
                    <a:pt x="1043" y="1264"/>
                  </a:lnTo>
                  <a:lnTo>
                    <a:pt x="1155" y="1193"/>
                  </a:lnTo>
                  <a:lnTo>
                    <a:pt x="1265" y="1104"/>
                  </a:lnTo>
                  <a:lnTo>
                    <a:pt x="1398" y="958"/>
                  </a:lnTo>
                  <a:lnTo>
                    <a:pt x="1431" y="906"/>
                  </a:lnTo>
                  <a:lnTo>
                    <a:pt x="1487" y="793"/>
                  </a:lnTo>
                  <a:lnTo>
                    <a:pt x="1554" y="562"/>
                  </a:lnTo>
                  <a:lnTo>
                    <a:pt x="1572" y="415"/>
                  </a:lnTo>
                  <a:lnTo>
                    <a:pt x="1566" y="327"/>
                  </a:lnTo>
                  <a:lnTo>
                    <a:pt x="1550" y="247"/>
                  </a:lnTo>
                  <a:lnTo>
                    <a:pt x="1526" y="180"/>
                  </a:lnTo>
                  <a:lnTo>
                    <a:pt x="1493" y="125"/>
                  </a:lnTo>
                  <a:lnTo>
                    <a:pt x="1447" y="82"/>
                  </a:lnTo>
                  <a:lnTo>
                    <a:pt x="1392" y="48"/>
                  </a:lnTo>
                  <a:lnTo>
                    <a:pt x="1304" y="15"/>
                  </a:lnTo>
                  <a:lnTo>
                    <a:pt x="1195" y="0"/>
                  </a:lnTo>
                  <a:lnTo>
                    <a:pt x="1043" y="6"/>
                  </a:lnTo>
                  <a:lnTo>
                    <a:pt x="894" y="42"/>
                  </a:lnTo>
                  <a:lnTo>
                    <a:pt x="789" y="88"/>
                  </a:lnTo>
                  <a:lnTo>
                    <a:pt x="735" y="125"/>
                  </a:lnTo>
                  <a:lnTo>
                    <a:pt x="711" y="149"/>
                  </a:lnTo>
                  <a:lnTo>
                    <a:pt x="638" y="250"/>
                  </a:lnTo>
                  <a:lnTo>
                    <a:pt x="595" y="289"/>
                  </a:lnTo>
                  <a:lnTo>
                    <a:pt x="492" y="345"/>
                  </a:lnTo>
                  <a:lnTo>
                    <a:pt x="434" y="360"/>
                  </a:lnTo>
                  <a:lnTo>
                    <a:pt x="377" y="363"/>
                  </a:lnTo>
                  <a:lnTo>
                    <a:pt x="315" y="348"/>
                  </a:lnTo>
                  <a:lnTo>
                    <a:pt x="254" y="317"/>
                  </a:lnTo>
                  <a:lnTo>
                    <a:pt x="228" y="299"/>
                  </a:lnTo>
                  <a:lnTo>
                    <a:pt x="149" y="262"/>
                  </a:lnTo>
                  <a:lnTo>
                    <a:pt x="109" y="256"/>
                  </a:lnTo>
                  <a:lnTo>
                    <a:pt x="75" y="262"/>
                  </a:lnTo>
                  <a:close/>
                </a:path>
              </a:pathLst>
            </a:custGeom>
            <a:solidFill>
              <a:srgbClr val="CCFF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09" name="Google Shape;409;p11"/>
            <p:cNvSpPr/>
            <p:nvPr/>
          </p:nvSpPr>
          <p:spPr>
            <a:xfrm>
              <a:off x="11234737" y="3565525"/>
              <a:ext cx="284162" cy="257175"/>
            </a:xfrm>
            <a:custGeom>
              <a:avLst/>
              <a:gdLst/>
              <a:ahLst/>
              <a:cxnLst/>
              <a:rect l="0" t="0" r="0" b="0"/>
              <a:pathLst>
                <a:path w="678" h="614" extrusionOk="0">
                  <a:moveTo>
                    <a:pt x="678" y="553"/>
                  </a:moveTo>
                  <a:lnTo>
                    <a:pt x="678" y="525"/>
                  </a:lnTo>
                  <a:lnTo>
                    <a:pt x="672" y="510"/>
                  </a:lnTo>
                  <a:lnTo>
                    <a:pt x="660" y="488"/>
                  </a:lnTo>
                  <a:lnTo>
                    <a:pt x="560" y="364"/>
                  </a:lnTo>
                  <a:lnTo>
                    <a:pt x="234" y="46"/>
                  </a:lnTo>
                  <a:lnTo>
                    <a:pt x="177" y="12"/>
                  </a:lnTo>
                  <a:lnTo>
                    <a:pt x="149" y="4"/>
                  </a:lnTo>
                  <a:lnTo>
                    <a:pt x="122" y="0"/>
                  </a:lnTo>
                  <a:lnTo>
                    <a:pt x="94" y="0"/>
                  </a:lnTo>
                  <a:lnTo>
                    <a:pt x="46" y="12"/>
                  </a:lnTo>
                  <a:lnTo>
                    <a:pt x="24" y="22"/>
                  </a:lnTo>
                  <a:lnTo>
                    <a:pt x="3" y="40"/>
                  </a:lnTo>
                  <a:lnTo>
                    <a:pt x="0" y="49"/>
                  </a:lnTo>
                  <a:lnTo>
                    <a:pt x="3" y="61"/>
                  </a:lnTo>
                  <a:lnTo>
                    <a:pt x="9" y="73"/>
                  </a:lnTo>
                  <a:lnTo>
                    <a:pt x="21" y="89"/>
                  </a:lnTo>
                  <a:lnTo>
                    <a:pt x="52" y="122"/>
                  </a:lnTo>
                  <a:lnTo>
                    <a:pt x="119" y="180"/>
                  </a:lnTo>
                  <a:lnTo>
                    <a:pt x="328" y="314"/>
                  </a:lnTo>
                  <a:lnTo>
                    <a:pt x="387" y="373"/>
                  </a:lnTo>
                  <a:lnTo>
                    <a:pt x="532" y="581"/>
                  </a:lnTo>
                  <a:lnTo>
                    <a:pt x="550" y="599"/>
                  </a:lnTo>
                  <a:lnTo>
                    <a:pt x="569" y="611"/>
                  </a:lnTo>
                  <a:lnTo>
                    <a:pt x="584" y="614"/>
                  </a:lnTo>
                  <a:lnTo>
                    <a:pt x="599" y="614"/>
                  </a:lnTo>
                  <a:lnTo>
                    <a:pt x="651" y="581"/>
                  </a:lnTo>
                  <a:lnTo>
                    <a:pt x="666" y="567"/>
                  </a:lnTo>
                  <a:lnTo>
                    <a:pt x="678" y="553"/>
                  </a:lnTo>
                  <a:close/>
                </a:path>
              </a:pathLst>
            </a:custGeom>
            <a:solidFill>
              <a:srgbClr val="FFCC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10" name="Google Shape;410;p11"/>
            <p:cNvSpPr/>
            <p:nvPr/>
          </p:nvSpPr>
          <p:spPr>
            <a:xfrm>
              <a:off x="9131300" y="3911600"/>
              <a:ext cx="514350" cy="798512"/>
            </a:xfrm>
            <a:custGeom>
              <a:avLst/>
              <a:gdLst/>
              <a:ahLst/>
              <a:cxnLst/>
              <a:rect l="0" t="0" r="0" b="0"/>
              <a:pathLst>
                <a:path w="1229" h="1906" extrusionOk="0">
                  <a:moveTo>
                    <a:pt x="1159" y="6"/>
                  </a:moveTo>
                  <a:lnTo>
                    <a:pt x="1132" y="0"/>
                  </a:lnTo>
                  <a:lnTo>
                    <a:pt x="1114" y="0"/>
                  </a:lnTo>
                  <a:lnTo>
                    <a:pt x="788" y="115"/>
                  </a:lnTo>
                  <a:lnTo>
                    <a:pt x="311" y="320"/>
                  </a:lnTo>
                  <a:lnTo>
                    <a:pt x="168" y="402"/>
                  </a:lnTo>
                  <a:lnTo>
                    <a:pt x="109" y="457"/>
                  </a:lnTo>
                  <a:lnTo>
                    <a:pt x="58" y="530"/>
                  </a:lnTo>
                  <a:lnTo>
                    <a:pt x="22" y="643"/>
                  </a:lnTo>
                  <a:lnTo>
                    <a:pt x="0" y="842"/>
                  </a:lnTo>
                  <a:lnTo>
                    <a:pt x="12" y="921"/>
                  </a:lnTo>
                  <a:lnTo>
                    <a:pt x="24" y="963"/>
                  </a:lnTo>
                  <a:lnTo>
                    <a:pt x="73" y="1052"/>
                  </a:lnTo>
                  <a:lnTo>
                    <a:pt x="113" y="1101"/>
                  </a:lnTo>
                  <a:lnTo>
                    <a:pt x="650" y="1550"/>
                  </a:lnTo>
                  <a:lnTo>
                    <a:pt x="872" y="1763"/>
                  </a:lnTo>
                  <a:lnTo>
                    <a:pt x="949" y="1821"/>
                  </a:lnTo>
                  <a:lnTo>
                    <a:pt x="1056" y="1882"/>
                  </a:lnTo>
                  <a:lnTo>
                    <a:pt x="1114" y="1904"/>
                  </a:lnTo>
                  <a:lnTo>
                    <a:pt x="1138" y="1906"/>
                  </a:lnTo>
                  <a:lnTo>
                    <a:pt x="1159" y="1904"/>
                  </a:lnTo>
                  <a:lnTo>
                    <a:pt x="1177" y="1894"/>
                  </a:lnTo>
                  <a:lnTo>
                    <a:pt x="1201" y="1855"/>
                  </a:lnTo>
                  <a:lnTo>
                    <a:pt x="1211" y="1827"/>
                  </a:lnTo>
                  <a:lnTo>
                    <a:pt x="1229" y="1592"/>
                  </a:lnTo>
                  <a:lnTo>
                    <a:pt x="1223" y="1510"/>
                  </a:lnTo>
                  <a:lnTo>
                    <a:pt x="1213" y="1473"/>
                  </a:lnTo>
                  <a:lnTo>
                    <a:pt x="1199" y="1443"/>
                  </a:lnTo>
                  <a:lnTo>
                    <a:pt x="1177" y="1418"/>
                  </a:lnTo>
                  <a:lnTo>
                    <a:pt x="1165" y="1410"/>
                  </a:lnTo>
                  <a:lnTo>
                    <a:pt x="1150" y="1406"/>
                  </a:lnTo>
                  <a:lnTo>
                    <a:pt x="1114" y="1404"/>
                  </a:lnTo>
                  <a:lnTo>
                    <a:pt x="934" y="1422"/>
                  </a:lnTo>
                  <a:lnTo>
                    <a:pt x="882" y="1416"/>
                  </a:lnTo>
                  <a:lnTo>
                    <a:pt x="854" y="1410"/>
                  </a:lnTo>
                  <a:lnTo>
                    <a:pt x="715" y="1336"/>
                  </a:lnTo>
                  <a:lnTo>
                    <a:pt x="262" y="985"/>
                  </a:lnTo>
                  <a:lnTo>
                    <a:pt x="226" y="945"/>
                  </a:lnTo>
                  <a:lnTo>
                    <a:pt x="200" y="902"/>
                  </a:lnTo>
                  <a:lnTo>
                    <a:pt x="192" y="878"/>
                  </a:lnTo>
                  <a:lnTo>
                    <a:pt x="176" y="789"/>
                  </a:lnTo>
                  <a:lnTo>
                    <a:pt x="186" y="726"/>
                  </a:lnTo>
                  <a:lnTo>
                    <a:pt x="206" y="661"/>
                  </a:lnTo>
                  <a:lnTo>
                    <a:pt x="228" y="631"/>
                  </a:lnTo>
                  <a:lnTo>
                    <a:pt x="286" y="573"/>
                  </a:lnTo>
                  <a:lnTo>
                    <a:pt x="404" y="491"/>
                  </a:lnTo>
                  <a:lnTo>
                    <a:pt x="547" y="429"/>
                  </a:lnTo>
                  <a:lnTo>
                    <a:pt x="660" y="408"/>
                  </a:lnTo>
                  <a:lnTo>
                    <a:pt x="854" y="402"/>
                  </a:lnTo>
                  <a:lnTo>
                    <a:pt x="967" y="390"/>
                  </a:lnTo>
                  <a:lnTo>
                    <a:pt x="1013" y="374"/>
                  </a:lnTo>
                  <a:lnTo>
                    <a:pt x="1049" y="356"/>
                  </a:lnTo>
                  <a:lnTo>
                    <a:pt x="1080" y="332"/>
                  </a:lnTo>
                  <a:lnTo>
                    <a:pt x="1108" y="305"/>
                  </a:lnTo>
                  <a:lnTo>
                    <a:pt x="1147" y="243"/>
                  </a:lnTo>
                  <a:lnTo>
                    <a:pt x="1171" y="188"/>
                  </a:lnTo>
                  <a:lnTo>
                    <a:pt x="1189" y="115"/>
                  </a:lnTo>
                  <a:lnTo>
                    <a:pt x="1193" y="87"/>
                  </a:lnTo>
                  <a:lnTo>
                    <a:pt x="1193" y="60"/>
                  </a:lnTo>
                  <a:lnTo>
                    <a:pt x="1186" y="36"/>
                  </a:lnTo>
                  <a:lnTo>
                    <a:pt x="1177" y="18"/>
                  </a:lnTo>
                  <a:lnTo>
                    <a:pt x="1159" y="6"/>
                  </a:lnTo>
                  <a:close/>
                </a:path>
              </a:pathLst>
            </a:custGeom>
            <a:solidFill>
              <a:srgbClr val="FFFF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11" name="Google Shape;411;p11"/>
            <p:cNvSpPr/>
            <p:nvPr/>
          </p:nvSpPr>
          <p:spPr>
            <a:xfrm>
              <a:off x="9821862" y="3440112"/>
              <a:ext cx="781050" cy="655637"/>
            </a:xfrm>
            <a:custGeom>
              <a:avLst/>
              <a:gdLst/>
              <a:ahLst/>
              <a:cxnLst/>
              <a:rect l="0" t="0" r="0" b="0"/>
              <a:pathLst>
                <a:path w="1865" h="1568" extrusionOk="0">
                  <a:moveTo>
                    <a:pt x="1065" y="0"/>
                  </a:moveTo>
                  <a:lnTo>
                    <a:pt x="1050" y="4"/>
                  </a:lnTo>
                  <a:lnTo>
                    <a:pt x="858" y="103"/>
                  </a:lnTo>
                  <a:lnTo>
                    <a:pt x="390" y="449"/>
                  </a:lnTo>
                  <a:lnTo>
                    <a:pt x="95" y="726"/>
                  </a:lnTo>
                  <a:lnTo>
                    <a:pt x="43" y="791"/>
                  </a:lnTo>
                  <a:lnTo>
                    <a:pt x="12" y="846"/>
                  </a:lnTo>
                  <a:lnTo>
                    <a:pt x="4" y="866"/>
                  </a:lnTo>
                  <a:lnTo>
                    <a:pt x="0" y="882"/>
                  </a:lnTo>
                  <a:lnTo>
                    <a:pt x="4" y="898"/>
                  </a:lnTo>
                  <a:lnTo>
                    <a:pt x="10" y="910"/>
                  </a:lnTo>
                  <a:lnTo>
                    <a:pt x="18" y="922"/>
                  </a:lnTo>
                  <a:lnTo>
                    <a:pt x="37" y="934"/>
                  </a:lnTo>
                  <a:lnTo>
                    <a:pt x="58" y="953"/>
                  </a:lnTo>
                  <a:lnTo>
                    <a:pt x="505" y="1248"/>
                  </a:lnTo>
                  <a:lnTo>
                    <a:pt x="721" y="1462"/>
                  </a:lnTo>
                  <a:lnTo>
                    <a:pt x="825" y="1550"/>
                  </a:lnTo>
                  <a:lnTo>
                    <a:pt x="849" y="1562"/>
                  </a:lnTo>
                  <a:lnTo>
                    <a:pt x="868" y="1568"/>
                  </a:lnTo>
                  <a:lnTo>
                    <a:pt x="882" y="1568"/>
                  </a:lnTo>
                  <a:lnTo>
                    <a:pt x="894" y="1562"/>
                  </a:lnTo>
                  <a:lnTo>
                    <a:pt x="1007" y="1453"/>
                  </a:lnTo>
                  <a:lnTo>
                    <a:pt x="1344" y="1084"/>
                  </a:lnTo>
                  <a:lnTo>
                    <a:pt x="1792" y="708"/>
                  </a:lnTo>
                  <a:lnTo>
                    <a:pt x="1834" y="663"/>
                  </a:lnTo>
                  <a:lnTo>
                    <a:pt x="1843" y="647"/>
                  </a:lnTo>
                  <a:lnTo>
                    <a:pt x="1847" y="639"/>
                  </a:lnTo>
                  <a:lnTo>
                    <a:pt x="1849" y="629"/>
                  </a:lnTo>
                  <a:lnTo>
                    <a:pt x="1847" y="619"/>
                  </a:lnTo>
                  <a:lnTo>
                    <a:pt x="1847" y="599"/>
                  </a:lnTo>
                  <a:lnTo>
                    <a:pt x="1849" y="586"/>
                  </a:lnTo>
                  <a:lnTo>
                    <a:pt x="1855" y="577"/>
                  </a:lnTo>
                  <a:lnTo>
                    <a:pt x="1865" y="546"/>
                  </a:lnTo>
                  <a:lnTo>
                    <a:pt x="1861" y="534"/>
                  </a:lnTo>
                  <a:lnTo>
                    <a:pt x="1853" y="519"/>
                  </a:lnTo>
                  <a:lnTo>
                    <a:pt x="1837" y="498"/>
                  </a:lnTo>
                  <a:lnTo>
                    <a:pt x="1631" y="297"/>
                  </a:lnTo>
                  <a:lnTo>
                    <a:pt x="1500" y="202"/>
                  </a:lnTo>
                  <a:lnTo>
                    <a:pt x="1396" y="144"/>
                  </a:lnTo>
                  <a:lnTo>
                    <a:pt x="1090" y="4"/>
                  </a:lnTo>
                  <a:lnTo>
                    <a:pt x="1077" y="0"/>
                  </a:lnTo>
                  <a:lnTo>
                    <a:pt x="1065" y="0"/>
                  </a:lnTo>
                  <a:close/>
                </a:path>
              </a:pathLst>
            </a:custGeom>
            <a:solidFill>
              <a:srgbClr val="B2B2B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12" name="Google Shape;412;p11"/>
            <p:cNvSpPr/>
            <p:nvPr/>
          </p:nvSpPr>
          <p:spPr>
            <a:xfrm>
              <a:off x="9856787" y="3473450"/>
              <a:ext cx="723900" cy="592137"/>
            </a:xfrm>
            <a:custGeom>
              <a:avLst/>
              <a:gdLst/>
              <a:ahLst/>
              <a:cxnLst/>
              <a:rect l="0" t="0" r="0" b="0"/>
              <a:pathLst>
                <a:path w="1727" h="1416" extrusionOk="0">
                  <a:moveTo>
                    <a:pt x="361" y="413"/>
                  </a:moveTo>
                  <a:lnTo>
                    <a:pt x="268" y="492"/>
                  </a:lnTo>
                  <a:lnTo>
                    <a:pt x="109" y="645"/>
                  </a:lnTo>
                  <a:lnTo>
                    <a:pt x="48" y="712"/>
                  </a:lnTo>
                  <a:lnTo>
                    <a:pt x="12" y="767"/>
                  </a:lnTo>
                  <a:lnTo>
                    <a:pt x="2" y="785"/>
                  </a:lnTo>
                  <a:lnTo>
                    <a:pt x="0" y="793"/>
                  </a:lnTo>
                  <a:lnTo>
                    <a:pt x="0" y="803"/>
                  </a:lnTo>
                  <a:lnTo>
                    <a:pt x="8" y="807"/>
                  </a:lnTo>
                  <a:lnTo>
                    <a:pt x="18" y="813"/>
                  </a:lnTo>
                  <a:lnTo>
                    <a:pt x="36" y="819"/>
                  </a:lnTo>
                  <a:lnTo>
                    <a:pt x="58" y="831"/>
                  </a:lnTo>
                  <a:lnTo>
                    <a:pt x="440" y="1105"/>
                  </a:lnTo>
                  <a:lnTo>
                    <a:pt x="571" y="1222"/>
                  </a:lnTo>
                  <a:lnTo>
                    <a:pt x="686" y="1349"/>
                  </a:lnTo>
                  <a:lnTo>
                    <a:pt x="772" y="1414"/>
                  </a:lnTo>
                  <a:lnTo>
                    <a:pt x="787" y="1416"/>
                  </a:lnTo>
                  <a:lnTo>
                    <a:pt x="815" y="1416"/>
                  </a:lnTo>
                  <a:lnTo>
                    <a:pt x="839" y="1408"/>
                  </a:lnTo>
                  <a:lnTo>
                    <a:pt x="860" y="1389"/>
                  </a:lnTo>
                  <a:lnTo>
                    <a:pt x="942" y="1267"/>
                  </a:lnTo>
                  <a:lnTo>
                    <a:pt x="1289" y="867"/>
                  </a:lnTo>
                  <a:lnTo>
                    <a:pt x="1679" y="560"/>
                  </a:lnTo>
                  <a:lnTo>
                    <a:pt x="1721" y="510"/>
                  </a:lnTo>
                  <a:lnTo>
                    <a:pt x="1727" y="501"/>
                  </a:lnTo>
                  <a:lnTo>
                    <a:pt x="1727" y="495"/>
                  </a:lnTo>
                  <a:lnTo>
                    <a:pt x="1724" y="489"/>
                  </a:lnTo>
                  <a:lnTo>
                    <a:pt x="1715" y="483"/>
                  </a:lnTo>
                  <a:lnTo>
                    <a:pt x="1703" y="471"/>
                  </a:lnTo>
                  <a:lnTo>
                    <a:pt x="1675" y="434"/>
                  </a:lnTo>
                  <a:lnTo>
                    <a:pt x="1600" y="354"/>
                  </a:lnTo>
                  <a:lnTo>
                    <a:pt x="1463" y="245"/>
                  </a:lnTo>
                  <a:lnTo>
                    <a:pt x="1150" y="71"/>
                  </a:lnTo>
                  <a:lnTo>
                    <a:pt x="1021" y="0"/>
                  </a:lnTo>
                  <a:lnTo>
                    <a:pt x="985" y="0"/>
                  </a:lnTo>
                  <a:lnTo>
                    <a:pt x="934" y="16"/>
                  </a:lnTo>
                  <a:lnTo>
                    <a:pt x="869" y="50"/>
                  </a:lnTo>
                  <a:lnTo>
                    <a:pt x="361" y="413"/>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13" name="Google Shape;413;p11"/>
            <p:cNvSpPr/>
            <p:nvPr/>
          </p:nvSpPr>
          <p:spPr>
            <a:xfrm>
              <a:off x="9817100" y="4419600"/>
              <a:ext cx="625475" cy="738187"/>
            </a:xfrm>
            <a:custGeom>
              <a:avLst/>
              <a:gdLst/>
              <a:ahLst/>
              <a:cxnLst/>
              <a:rect l="0" t="0" r="0" b="0"/>
              <a:pathLst>
                <a:path w="1495" h="1768" extrusionOk="0">
                  <a:moveTo>
                    <a:pt x="541" y="6"/>
                  </a:moveTo>
                  <a:lnTo>
                    <a:pt x="410" y="46"/>
                  </a:lnTo>
                  <a:lnTo>
                    <a:pt x="365" y="65"/>
                  </a:lnTo>
                  <a:lnTo>
                    <a:pt x="161" y="180"/>
                  </a:lnTo>
                  <a:lnTo>
                    <a:pt x="75" y="254"/>
                  </a:lnTo>
                  <a:lnTo>
                    <a:pt x="45" y="293"/>
                  </a:lnTo>
                  <a:lnTo>
                    <a:pt x="24" y="336"/>
                  </a:lnTo>
                  <a:lnTo>
                    <a:pt x="2" y="441"/>
                  </a:lnTo>
                  <a:lnTo>
                    <a:pt x="0" y="547"/>
                  </a:lnTo>
                  <a:lnTo>
                    <a:pt x="26" y="708"/>
                  </a:lnTo>
                  <a:lnTo>
                    <a:pt x="39" y="739"/>
                  </a:lnTo>
                  <a:lnTo>
                    <a:pt x="54" y="763"/>
                  </a:lnTo>
                  <a:lnTo>
                    <a:pt x="91" y="797"/>
                  </a:lnTo>
                  <a:lnTo>
                    <a:pt x="111" y="809"/>
                  </a:lnTo>
                  <a:lnTo>
                    <a:pt x="133" y="815"/>
                  </a:lnTo>
                  <a:lnTo>
                    <a:pt x="155" y="815"/>
                  </a:lnTo>
                  <a:lnTo>
                    <a:pt x="176" y="809"/>
                  </a:lnTo>
                  <a:lnTo>
                    <a:pt x="200" y="795"/>
                  </a:lnTo>
                  <a:lnTo>
                    <a:pt x="224" y="773"/>
                  </a:lnTo>
                  <a:lnTo>
                    <a:pt x="327" y="663"/>
                  </a:lnTo>
                  <a:lnTo>
                    <a:pt x="501" y="540"/>
                  </a:lnTo>
                  <a:lnTo>
                    <a:pt x="549" y="516"/>
                  </a:lnTo>
                  <a:lnTo>
                    <a:pt x="565" y="514"/>
                  </a:lnTo>
                  <a:lnTo>
                    <a:pt x="577" y="514"/>
                  </a:lnTo>
                  <a:lnTo>
                    <a:pt x="583" y="520"/>
                  </a:lnTo>
                  <a:lnTo>
                    <a:pt x="587" y="528"/>
                  </a:lnTo>
                  <a:lnTo>
                    <a:pt x="583" y="540"/>
                  </a:lnTo>
                  <a:lnTo>
                    <a:pt x="510" y="1426"/>
                  </a:lnTo>
                  <a:lnTo>
                    <a:pt x="507" y="1596"/>
                  </a:lnTo>
                  <a:lnTo>
                    <a:pt x="504" y="1661"/>
                  </a:lnTo>
                  <a:lnTo>
                    <a:pt x="516" y="1712"/>
                  </a:lnTo>
                  <a:lnTo>
                    <a:pt x="543" y="1746"/>
                  </a:lnTo>
                  <a:lnTo>
                    <a:pt x="565" y="1758"/>
                  </a:lnTo>
                  <a:lnTo>
                    <a:pt x="587" y="1764"/>
                  </a:lnTo>
                  <a:lnTo>
                    <a:pt x="613" y="1768"/>
                  </a:lnTo>
                  <a:lnTo>
                    <a:pt x="641" y="1768"/>
                  </a:lnTo>
                  <a:lnTo>
                    <a:pt x="705" y="1752"/>
                  </a:lnTo>
                  <a:lnTo>
                    <a:pt x="775" y="1722"/>
                  </a:lnTo>
                  <a:lnTo>
                    <a:pt x="1049" y="1517"/>
                  </a:lnTo>
                  <a:lnTo>
                    <a:pt x="1140" y="1475"/>
                  </a:lnTo>
                  <a:lnTo>
                    <a:pt x="1386" y="1416"/>
                  </a:lnTo>
                  <a:lnTo>
                    <a:pt x="1423" y="1404"/>
                  </a:lnTo>
                  <a:lnTo>
                    <a:pt x="1449" y="1392"/>
                  </a:lnTo>
                  <a:lnTo>
                    <a:pt x="1471" y="1377"/>
                  </a:lnTo>
                  <a:lnTo>
                    <a:pt x="1483" y="1362"/>
                  </a:lnTo>
                  <a:lnTo>
                    <a:pt x="1493" y="1347"/>
                  </a:lnTo>
                  <a:lnTo>
                    <a:pt x="1495" y="1329"/>
                  </a:lnTo>
                  <a:lnTo>
                    <a:pt x="1495" y="1313"/>
                  </a:lnTo>
                  <a:lnTo>
                    <a:pt x="1489" y="1295"/>
                  </a:lnTo>
                  <a:lnTo>
                    <a:pt x="1481" y="1279"/>
                  </a:lnTo>
                  <a:lnTo>
                    <a:pt x="1469" y="1264"/>
                  </a:lnTo>
                  <a:lnTo>
                    <a:pt x="1392" y="1209"/>
                  </a:lnTo>
                  <a:lnTo>
                    <a:pt x="1319" y="1173"/>
                  </a:lnTo>
                  <a:lnTo>
                    <a:pt x="1247" y="1149"/>
                  </a:lnTo>
                  <a:lnTo>
                    <a:pt x="1213" y="1145"/>
                  </a:lnTo>
                  <a:lnTo>
                    <a:pt x="1185" y="1149"/>
                  </a:lnTo>
                  <a:lnTo>
                    <a:pt x="1130" y="1163"/>
                  </a:lnTo>
                  <a:lnTo>
                    <a:pt x="735" y="1414"/>
                  </a:lnTo>
                  <a:lnTo>
                    <a:pt x="711" y="1420"/>
                  </a:lnTo>
                  <a:lnTo>
                    <a:pt x="696" y="1416"/>
                  </a:lnTo>
                  <a:lnTo>
                    <a:pt x="684" y="1408"/>
                  </a:lnTo>
                  <a:lnTo>
                    <a:pt x="674" y="1396"/>
                  </a:lnTo>
                  <a:lnTo>
                    <a:pt x="668" y="1353"/>
                  </a:lnTo>
                  <a:lnTo>
                    <a:pt x="668" y="1329"/>
                  </a:lnTo>
                  <a:lnTo>
                    <a:pt x="674" y="1273"/>
                  </a:lnTo>
                  <a:lnTo>
                    <a:pt x="741" y="1066"/>
                  </a:lnTo>
                  <a:lnTo>
                    <a:pt x="857" y="422"/>
                  </a:lnTo>
                  <a:lnTo>
                    <a:pt x="854" y="300"/>
                  </a:lnTo>
                  <a:lnTo>
                    <a:pt x="833" y="200"/>
                  </a:lnTo>
                  <a:lnTo>
                    <a:pt x="799" y="113"/>
                  </a:lnTo>
                  <a:lnTo>
                    <a:pt x="757" y="50"/>
                  </a:lnTo>
                  <a:lnTo>
                    <a:pt x="729" y="28"/>
                  </a:lnTo>
                  <a:lnTo>
                    <a:pt x="698" y="12"/>
                  </a:lnTo>
                  <a:lnTo>
                    <a:pt x="666" y="4"/>
                  </a:lnTo>
                  <a:lnTo>
                    <a:pt x="583" y="0"/>
                  </a:lnTo>
                  <a:lnTo>
                    <a:pt x="541" y="6"/>
                  </a:lnTo>
                  <a:close/>
                </a:path>
              </a:pathLst>
            </a:custGeom>
            <a:solidFill>
              <a:srgbClr val="FFFF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14" name="Google Shape;414;p11"/>
            <p:cNvSpPr/>
            <p:nvPr/>
          </p:nvSpPr>
          <p:spPr>
            <a:xfrm>
              <a:off x="10098087" y="4433887"/>
              <a:ext cx="735012" cy="695325"/>
            </a:xfrm>
            <a:custGeom>
              <a:avLst/>
              <a:gdLst/>
              <a:ahLst/>
              <a:cxnLst/>
              <a:rect l="0" t="0" r="0" b="0"/>
              <a:pathLst>
                <a:path w="1757" h="1662" extrusionOk="0">
                  <a:moveTo>
                    <a:pt x="167" y="225"/>
                  </a:moveTo>
                  <a:lnTo>
                    <a:pt x="93" y="322"/>
                  </a:lnTo>
                  <a:lnTo>
                    <a:pt x="36" y="423"/>
                  </a:lnTo>
                  <a:lnTo>
                    <a:pt x="14" y="476"/>
                  </a:lnTo>
                  <a:lnTo>
                    <a:pt x="2" y="524"/>
                  </a:lnTo>
                  <a:lnTo>
                    <a:pt x="0" y="573"/>
                  </a:lnTo>
                  <a:lnTo>
                    <a:pt x="6" y="625"/>
                  </a:lnTo>
                  <a:lnTo>
                    <a:pt x="60" y="775"/>
                  </a:lnTo>
                  <a:lnTo>
                    <a:pt x="131" y="890"/>
                  </a:lnTo>
                  <a:lnTo>
                    <a:pt x="173" y="937"/>
                  </a:lnTo>
                  <a:lnTo>
                    <a:pt x="222" y="964"/>
                  </a:lnTo>
                  <a:lnTo>
                    <a:pt x="246" y="970"/>
                  </a:lnTo>
                  <a:lnTo>
                    <a:pt x="270" y="973"/>
                  </a:lnTo>
                  <a:lnTo>
                    <a:pt x="291" y="970"/>
                  </a:lnTo>
                  <a:lnTo>
                    <a:pt x="309" y="961"/>
                  </a:lnTo>
                  <a:lnTo>
                    <a:pt x="327" y="945"/>
                  </a:lnTo>
                  <a:lnTo>
                    <a:pt x="343" y="921"/>
                  </a:lnTo>
                  <a:lnTo>
                    <a:pt x="410" y="749"/>
                  </a:lnTo>
                  <a:lnTo>
                    <a:pt x="425" y="719"/>
                  </a:lnTo>
                  <a:lnTo>
                    <a:pt x="519" y="569"/>
                  </a:lnTo>
                  <a:lnTo>
                    <a:pt x="553" y="527"/>
                  </a:lnTo>
                  <a:lnTo>
                    <a:pt x="569" y="518"/>
                  </a:lnTo>
                  <a:lnTo>
                    <a:pt x="581" y="515"/>
                  </a:lnTo>
                  <a:lnTo>
                    <a:pt x="587" y="515"/>
                  </a:lnTo>
                  <a:lnTo>
                    <a:pt x="593" y="524"/>
                  </a:lnTo>
                  <a:lnTo>
                    <a:pt x="605" y="551"/>
                  </a:lnTo>
                  <a:lnTo>
                    <a:pt x="607" y="573"/>
                  </a:lnTo>
                  <a:lnTo>
                    <a:pt x="638" y="652"/>
                  </a:lnTo>
                  <a:lnTo>
                    <a:pt x="771" y="1079"/>
                  </a:lnTo>
                  <a:lnTo>
                    <a:pt x="960" y="1571"/>
                  </a:lnTo>
                  <a:lnTo>
                    <a:pt x="987" y="1623"/>
                  </a:lnTo>
                  <a:lnTo>
                    <a:pt x="1003" y="1641"/>
                  </a:lnTo>
                  <a:lnTo>
                    <a:pt x="1021" y="1653"/>
                  </a:lnTo>
                  <a:lnTo>
                    <a:pt x="1043" y="1662"/>
                  </a:lnTo>
                  <a:lnTo>
                    <a:pt x="1088" y="1662"/>
                  </a:lnTo>
                  <a:lnTo>
                    <a:pt x="1116" y="1653"/>
                  </a:lnTo>
                  <a:lnTo>
                    <a:pt x="1167" y="1625"/>
                  </a:lnTo>
                  <a:lnTo>
                    <a:pt x="1219" y="1577"/>
                  </a:lnTo>
                  <a:lnTo>
                    <a:pt x="1274" y="1504"/>
                  </a:lnTo>
                  <a:lnTo>
                    <a:pt x="1356" y="1348"/>
                  </a:lnTo>
                  <a:lnTo>
                    <a:pt x="1447" y="1204"/>
                  </a:lnTo>
                  <a:lnTo>
                    <a:pt x="1608" y="1071"/>
                  </a:lnTo>
                  <a:lnTo>
                    <a:pt x="1736" y="970"/>
                  </a:lnTo>
                  <a:lnTo>
                    <a:pt x="1757" y="931"/>
                  </a:lnTo>
                  <a:lnTo>
                    <a:pt x="1757" y="911"/>
                  </a:lnTo>
                  <a:lnTo>
                    <a:pt x="1754" y="893"/>
                  </a:lnTo>
                  <a:lnTo>
                    <a:pt x="1748" y="878"/>
                  </a:lnTo>
                  <a:lnTo>
                    <a:pt x="1736" y="866"/>
                  </a:lnTo>
                  <a:lnTo>
                    <a:pt x="1721" y="854"/>
                  </a:lnTo>
                  <a:lnTo>
                    <a:pt x="1703" y="844"/>
                  </a:lnTo>
                  <a:lnTo>
                    <a:pt x="1647" y="830"/>
                  </a:lnTo>
                  <a:lnTo>
                    <a:pt x="1529" y="820"/>
                  </a:lnTo>
                  <a:lnTo>
                    <a:pt x="1449" y="830"/>
                  </a:lnTo>
                  <a:lnTo>
                    <a:pt x="1419" y="838"/>
                  </a:lnTo>
                  <a:lnTo>
                    <a:pt x="1392" y="850"/>
                  </a:lnTo>
                  <a:lnTo>
                    <a:pt x="1350" y="887"/>
                  </a:lnTo>
                  <a:lnTo>
                    <a:pt x="1255" y="1018"/>
                  </a:lnTo>
                  <a:lnTo>
                    <a:pt x="1110" y="1251"/>
                  </a:lnTo>
                  <a:lnTo>
                    <a:pt x="1076" y="1287"/>
                  </a:lnTo>
                  <a:lnTo>
                    <a:pt x="1067" y="1293"/>
                  </a:lnTo>
                  <a:lnTo>
                    <a:pt x="1049" y="1299"/>
                  </a:lnTo>
                  <a:lnTo>
                    <a:pt x="1037" y="1297"/>
                  </a:lnTo>
                  <a:lnTo>
                    <a:pt x="1021" y="1287"/>
                  </a:lnTo>
                  <a:lnTo>
                    <a:pt x="999" y="1251"/>
                  </a:lnTo>
                  <a:lnTo>
                    <a:pt x="973" y="1174"/>
                  </a:lnTo>
                  <a:lnTo>
                    <a:pt x="967" y="1144"/>
                  </a:lnTo>
                  <a:lnTo>
                    <a:pt x="951" y="955"/>
                  </a:lnTo>
                  <a:lnTo>
                    <a:pt x="848" y="463"/>
                  </a:lnTo>
                  <a:lnTo>
                    <a:pt x="775" y="255"/>
                  </a:lnTo>
                  <a:lnTo>
                    <a:pt x="690" y="118"/>
                  </a:lnTo>
                  <a:lnTo>
                    <a:pt x="626" y="55"/>
                  </a:lnTo>
                  <a:lnTo>
                    <a:pt x="593" y="30"/>
                  </a:lnTo>
                  <a:lnTo>
                    <a:pt x="559" y="12"/>
                  </a:lnTo>
                  <a:lnTo>
                    <a:pt x="525" y="2"/>
                  </a:lnTo>
                  <a:lnTo>
                    <a:pt x="492" y="0"/>
                  </a:lnTo>
                  <a:lnTo>
                    <a:pt x="456" y="6"/>
                  </a:lnTo>
                  <a:lnTo>
                    <a:pt x="419" y="18"/>
                  </a:lnTo>
                  <a:lnTo>
                    <a:pt x="343" y="61"/>
                  </a:lnTo>
                  <a:lnTo>
                    <a:pt x="240" y="148"/>
                  </a:lnTo>
                  <a:lnTo>
                    <a:pt x="167" y="225"/>
                  </a:lnTo>
                  <a:close/>
                </a:path>
              </a:pathLst>
            </a:custGeom>
            <a:solidFill>
              <a:srgbClr val="FFFF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15" name="Google Shape;415;p11"/>
            <p:cNvSpPr/>
            <p:nvPr/>
          </p:nvSpPr>
          <p:spPr>
            <a:xfrm>
              <a:off x="9301162" y="4759325"/>
              <a:ext cx="1198562" cy="881062"/>
            </a:xfrm>
            <a:custGeom>
              <a:avLst/>
              <a:gdLst/>
              <a:ahLst/>
              <a:cxnLst/>
              <a:rect l="0" t="0" r="0" b="0"/>
              <a:pathLst>
                <a:path w="2865" h="2106" extrusionOk="0">
                  <a:moveTo>
                    <a:pt x="840" y="302"/>
                  </a:moveTo>
                  <a:lnTo>
                    <a:pt x="666" y="284"/>
                  </a:lnTo>
                  <a:lnTo>
                    <a:pt x="603" y="376"/>
                  </a:lnTo>
                  <a:lnTo>
                    <a:pt x="393" y="741"/>
                  </a:lnTo>
                  <a:lnTo>
                    <a:pt x="292" y="1182"/>
                  </a:lnTo>
                  <a:lnTo>
                    <a:pt x="183" y="1511"/>
                  </a:lnTo>
                  <a:lnTo>
                    <a:pt x="56" y="1511"/>
                  </a:lnTo>
                  <a:lnTo>
                    <a:pt x="0" y="1593"/>
                  </a:lnTo>
                  <a:lnTo>
                    <a:pt x="92" y="1694"/>
                  </a:lnTo>
                  <a:lnTo>
                    <a:pt x="238" y="1730"/>
                  </a:lnTo>
                  <a:lnTo>
                    <a:pt x="365" y="1704"/>
                  </a:lnTo>
                  <a:lnTo>
                    <a:pt x="357" y="1603"/>
                  </a:lnTo>
                  <a:lnTo>
                    <a:pt x="274" y="1520"/>
                  </a:lnTo>
                  <a:lnTo>
                    <a:pt x="548" y="660"/>
                  </a:lnTo>
                  <a:lnTo>
                    <a:pt x="712" y="376"/>
                  </a:lnTo>
                  <a:lnTo>
                    <a:pt x="1716" y="577"/>
                  </a:lnTo>
                  <a:lnTo>
                    <a:pt x="1749" y="614"/>
                  </a:lnTo>
                  <a:lnTo>
                    <a:pt x="1762" y="626"/>
                  </a:lnTo>
                  <a:lnTo>
                    <a:pt x="1768" y="635"/>
                  </a:lnTo>
                  <a:lnTo>
                    <a:pt x="1776" y="656"/>
                  </a:lnTo>
                  <a:lnTo>
                    <a:pt x="1782" y="840"/>
                  </a:lnTo>
                  <a:lnTo>
                    <a:pt x="1816" y="1044"/>
                  </a:lnTo>
                  <a:lnTo>
                    <a:pt x="1871" y="1557"/>
                  </a:lnTo>
                  <a:lnTo>
                    <a:pt x="1880" y="1904"/>
                  </a:lnTo>
                  <a:lnTo>
                    <a:pt x="1808" y="1923"/>
                  </a:lnTo>
                  <a:lnTo>
                    <a:pt x="1743" y="2005"/>
                  </a:lnTo>
                  <a:lnTo>
                    <a:pt x="1853" y="2088"/>
                  </a:lnTo>
                  <a:lnTo>
                    <a:pt x="2036" y="2106"/>
                  </a:lnTo>
                  <a:lnTo>
                    <a:pt x="2117" y="2052"/>
                  </a:lnTo>
                  <a:lnTo>
                    <a:pt x="2099" y="1959"/>
                  </a:lnTo>
                  <a:lnTo>
                    <a:pt x="2008" y="1914"/>
                  </a:lnTo>
                  <a:lnTo>
                    <a:pt x="1990" y="1593"/>
                  </a:lnTo>
                  <a:lnTo>
                    <a:pt x="1907" y="1062"/>
                  </a:lnTo>
                  <a:lnTo>
                    <a:pt x="1844" y="550"/>
                  </a:lnTo>
                  <a:lnTo>
                    <a:pt x="2008" y="376"/>
                  </a:lnTo>
                  <a:lnTo>
                    <a:pt x="2337" y="55"/>
                  </a:lnTo>
                  <a:lnTo>
                    <a:pt x="2510" y="421"/>
                  </a:lnTo>
                  <a:lnTo>
                    <a:pt x="2628" y="741"/>
                  </a:lnTo>
                  <a:lnTo>
                    <a:pt x="2682" y="1016"/>
                  </a:lnTo>
                  <a:lnTo>
                    <a:pt x="2696" y="1028"/>
                  </a:lnTo>
                  <a:lnTo>
                    <a:pt x="2696" y="1032"/>
                  </a:lnTo>
                  <a:lnTo>
                    <a:pt x="2692" y="1032"/>
                  </a:lnTo>
                  <a:lnTo>
                    <a:pt x="2656" y="1044"/>
                  </a:lnTo>
                  <a:lnTo>
                    <a:pt x="2637" y="1053"/>
                  </a:lnTo>
                  <a:lnTo>
                    <a:pt x="2601" y="1109"/>
                  </a:lnTo>
                  <a:lnTo>
                    <a:pt x="2628" y="1190"/>
                  </a:lnTo>
                  <a:lnTo>
                    <a:pt x="2756" y="1218"/>
                  </a:lnTo>
                  <a:lnTo>
                    <a:pt x="2856" y="1190"/>
                  </a:lnTo>
                  <a:lnTo>
                    <a:pt x="2865" y="1099"/>
                  </a:lnTo>
                  <a:lnTo>
                    <a:pt x="2765" y="1026"/>
                  </a:lnTo>
                  <a:lnTo>
                    <a:pt x="2682" y="650"/>
                  </a:lnTo>
                  <a:lnTo>
                    <a:pt x="2446" y="37"/>
                  </a:lnTo>
                  <a:lnTo>
                    <a:pt x="2272" y="0"/>
                  </a:lnTo>
                  <a:lnTo>
                    <a:pt x="1725" y="458"/>
                  </a:lnTo>
                  <a:lnTo>
                    <a:pt x="1370" y="421"/>
                  </a:lnTo>
                  <a:lnTo>
                    <a:pt x="840" y="302"/>
                  </a:lnTo>
                  <a:close/>
                </a:path>
              </a:pathLst>
            </a:custGeom>
            <a:solidFill>
              <a:srgbClr val="CC99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16" name="Google Shape;416;p11"/>
            <p:cNvSpPr/>
            <p:nvPr/>
          </p:nvSpPr>
          <p:spPr>
            <a:xfrm>
              <a:off x="9431337" y="4633912"/>
              <a:ext cx="976312" cy="425450"/>
            </a:xfrm>
            <a:custGeom>
              <a:avLst/>
              <a:gdLst/>
              <a:ahLst/>
              <a:cxnLst/>
              <a:rect l="0" t="0" r="0" b="0"/>
              <a:pathLst>
                <a:path w="2332" h="1016" extrusionOk="0">
                  <a:moveTo>
                    <a:pt x="763" y="69"/>
                  </a:moveTo>
                  <a:lnTo>
                    <a:pt x="614" y="192"/>
                  </a:lnTo>
                  <a:lnTo>
                    <a:pt x="526" y="243"/>
                  </a:lnTo>
                  <a:lnTo>
                    <a:pt x="271" y="354"/>
                  </a:lnTo>
                  <a:lnTo>
                    <a:pt x="188" y="402"/>
                  </a:lnTo>
                  <a:lnTo>
                    <a:pt x="122" y="463"/>
                  </a:lnTo>
                  <a:lnTo>
                    <a:pt x="67" y="530"/>
                  </a:lnTo>
                  <a:lnTo>
                    <a:pt x="27" y="597"/>
                  </a:lnTo>
                  <a:lnTo>
                    <a:pt x="0" y="671"/>
                  </a:lnTo>
                  <a:lnTo>
                    <a:pt x="0" y="702"/>
                  </a:lnTo>
                  <a:lnTo>
                    <a:pt x="6" y="714"/>
                  </a:lnTo>
                  <a:lnTo>
                    <a:pt x="15" y="726"/>
                  </a:lnTo>
                  <a:lnTo>
                    <a:pt x="55" y="747"/>
                  </a:lnTo>
                  <a:lnTo>
                    <a:pt x="88" y="759"/>
                  </a:lnTo>
                  <a:lnTo>
                    <a:pt x="590" y="842"/>
                  </a:lnTo>
                  <a:lnTo>
                    <a:pt x="1274" y="997"/>
                  </a:lnTo>
                  <a:lnTo>
                    <a:pt x="1405" y="1016"/>
                  </a:lnTo>
                  <a:lnTo>
                    <a:pt x="1460" y="1016"/>
                  </a:lnTo>
                  <a:lnTo>
                    <a:pt x="1486" y="1009"/>
                  </a:lnTo>
                  <a:lnTo>
                    <a:pt x="1557" y="979"/>
                  </a:lnTo>
                  <a:lnTo>
                    <a:pt x="1648" y="924"/>
                  </a:lnTo>
                  <a:lnTo>
                    <a:pt x="2037" y="597"/>
                  </a:lnTo>
                  <a:lnTo>
                    <a:pt x="2166" y="473"/>
                  </a:lnTo>
                  <a:lnTo>
                    <a:pt x="2299" y="314"/>
                  </a:lnTo>
                  <a:lnTo>
                    <a:pt x="2320" y="273"/>
                  </a:lnTo>
                  <a:lnTo>
                    <a:pt x="2332" y="240"/>
                  </a:lnTo>
                  <a:lnTo>
                    <a:pt x="2332" y="210"/>
                  </a:lnTo>
                  <a:lnTo>
                    <a:pt x="2326" y="186"/>
                  </a:lnTo>
                  <a:lnTo>
                    <a:pt x="2308" y="167"/>
                  </a:lnTo>
                  <a:lnTo>
                    <a:pt x="2281" y="152"/>
                  </a:lnTo>
                  <a:lnTo>
                    <a:pt x="2192" y="121"/>
                  </a:lnTo>
                  <a:lnTo>
                    <a:pt x="2065" y="93"/>
                  </a:lnTo>
                  <a:lnTo>
                    <a:pt x="1165" y="6"/>
                  </a:lnTo>
                  <a:lnTo>
                    <a:pt x="958" y="0"/>
                  </a:lnTo>
                  <a:lnTo>
                    <a:pt x="900" y="8"/>
                  </a:lnTo>
                  <a:lnTo>
                    <a:pt x="848" y="24"/>
                  </a:lnTo>
                  <a:lnTo>
                    <a:pt x="763" y="69"/>
                  </a:lnTo>
                  <a:close/>
                </a:path>
              </a:pathLst>
            </a:custGeom>
            <a:solidFill>
              <a:srgbClr val="71BF6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17" name="Google Shape;417;p11"/>
            <p:cNvSpPr/>
            <p:nvPr/>
          </p:nvSpPr>
          <p:spPr>
            <a:xfrm>
              <a:off x="9486900" y="3897312"/>
              <a:ext cx="696912" cy="1050925"/>
            </a:xfrm>
            <a:custGeom>
              <a:avLst/>
              <a:gdLst/>
              <a:ahLst/>
              <a:cxnLst/>
              <a:rect l="0" t="0" r="0" b="0"/>
              <a:pathLst>
                <a:path w="1667" h="2508" extrusionOk="0">
                  <a:moveTo>
                    <a:pt x="359" y="0"/>
                  </a:moveTo>
                  <a:lnTo>
                    <a:pt x="246" y="21"/>
                  </a:lnTo>
                  <a:lnTo>
                    <a:pt x="195" y="42"/>
                  </a:lnTo>
                  <a:lnTo>
                    <a:pt x="171" y="60"/>
                  </a:lnTo>
                  <a:lnTo>
                    <a:pt x="129" y="107"/>
                  </a:lnTo>
                  <a:lnTo>
                    <a:pt x="92" y="167"/>
                  </a:lnTo>
                  <a:lnTo>
                    <a:pt x="44" y="287"/>
                  </a:lnTo>
                  <a:lnTo>
                    <a:pt x="12" y="442"/>
                  </a:lnTo>
                  <a:lnTo>
                    <a:pt x="0" y="710"/>
                  </a:lnTo>
                  <a:lnTo>
                    <a:pt x="34" y="1498"/>
                  </a:lnTo>
                  <a:lnTo>
                    <a:pt x="58" y="1666"/>
                  </a:lnTo>
                  <a:lnTo>
                    <a:pt x="104" y="1883"/>
                  </a:lnTo>
                  <a:lnTo>
                    <a:pt x="171" y="2065"/>
                  </a:lnTo>
                  <a:lnTo>
                    <a:pt x="198" y="2120"/>
                  </a:lnTo>
                  <a:lnTo>
                    <a:pt x="268" y="2215"/>
                  </a:lnTo>
                  <a:lnTo>
                    <a:pt x="351" y="2298"/>
                  </a:lnTo>
                  <a:lnTo>
                    <a:pt x="500" y="2389"/>
                  </a:lnTo>
                  <a:lnTo>
                    <a:pt x="554" y="2413"/>
                  </a:lnTo>
                  <a:lnTo>
                    <a:pt x="755" y="2472"/>
                  </a:lnTo>
                  <a:lnTo>
                    <a:pt x="916" y="2499"/>
                  </a:lnTo>
                  <a:lnTo>
                    <a:pt x="1074" y="2508"/>
                  </a:lnTo>
                  <a:lnTo>
                    <a:pt x="1217" y="2490"/>
                  </a:lnTo>
                  <a:lnTo>
                    <a:pt x="1281" y="2466"/>
                  </a:lnTo>
                  <a:lnTo>
                    <a:pt x="1400" y="2393"/>
                  </a:lnTo>
                  <a:lnTo>
                    <a:pt x="1503" y="2298"/>
                  </a:lnTo>
                  <a:lnTo>
                    <a:pt x="1588" y="2203"/>
                  </a:lnTo>
                  <a:lnTo>
                    <a:pt x="1643" y="2124"/>
                  </a:lnTo>
                  <a:lnTo>
                    <a:pt x="1664" y="2057"/>
                  </a:lnTo>
                  <a:lnTo>
                    <a:pt x="1667" y="1995"/>
                  </a:lnTo>
                  <a:lnTo>
                    <a:pt x="1634" y="1727"/>
                  </a:lnTo>
                  <a:lnTo>
                    <a:pt x="1606" y="1642"/>
                  </a:lnTo>
                  <a:lnTo>
                    <a:pt x="1588" y="1602"/>
                  </a:lnTo>
                  <a:lnTo>
                    <a:pt x="1564" y="1565"/>
                  </a:lnTo>
                  <a:lnTo>
                    <a:pt x="1533" y="1535"/>
                  </a:lnTo>
                  <a:lnTo>
                    <a:pt x="1494" y="1511"/>
                  </a:lnTo>
                  <a:lnTo>
                    <a:pt x="1305" y="1424"/>
                  </a:lnTo>
                  <a:lnTo>
                    <a:pt x="1263" y="1397"/>
                  </a:lnTo>
                  <a:lnTo>
                    <a:pt x="1227" y="1363"/>
                  </a:lnTo>
                  <a:lnTo>
                    <a:pt x="1168" y="1284"/>
                  </a:lnTo>
                  <a:lnTo>
                    <a:pt x="1126" y="1193"/>
                  </a:lnTo>
                  <a:lnTo>
                    <a:pt x="1037" y="934"/>
                  </a:lnTo>
                  <a:lnTo>
                    <a:pt x="962" y="513"/>
                  </a:lnTo>
                  <a:lnTo>
                    <a:pt x="922" y="390"/>
                  </a:lnTo>
                  <a:lnTo>
                    <a:pt x="906" y="357"/>
                  </a:lnTo>
                  <a:lnTo>
                    <a:pt x="834" y="238"/>
                  </a:lnTo>
                  <a:lnTo>
                    <a:pt x="783" y="180"/>
                  </a:lnTo>
                  <a:lnTo>
                    <a:pt x="658" y="73"/>
                  </a:lnTo>
                  <a:lnTo>
                    <a:pt x="597" y="36"/>
                  </a:lnTo>
                  <a:lnTo>
                    <a:pt x="536" y="12"/>
                  </a:lnTo>
                  <a:lnTo>
                    <a:pt x="478" y="0"/>
                  </a:lnTo>
                  <a:lnTo>
                    <a:pt x="359" y="0"/>
                  </a:lnTo>
                  <a:close/>
                </a:path>
              </a:pathLst>
            </a:custGeom>
            <a:solidFill>
              <a:srgbClr val="FFFF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18" name="Google Shape;418;p11"/>
            <p:cNvSpPr/>
            <p:nvPr/>
          </p:nvSpPr>
          <p:spPr>
            <a:xfrm>
              <a:off x="9618662" y="4589462"/>
              <a:ext cx="182562" cy="441325"/>
            </a:xfrm>
            <a:custGeom>
              <a:avLst/>
              <a:gdLst/>
              <a:ahLst/>
              <a:cxnLst/>
              <a:rect l="0" t="0" r="0" b="0"/>
              <a:pathLst>
                <a:path w="435" h="1053" extrusionOk="0">
                  <a:moveTo>
                    <a:pt x="189" y="31"/>
                  </a:moveTo>
                  <a:lnTo>
                    <a:pt x="183" y="15"/>
                  </a:lnTo>
                  <a:lnTo>
                    <a:pt x="177" y="6"/>
                  </a:lnTo>
                  <a:lnTo>
                    <a:pt x="171" y="0"/>
                  </a:lnTo>
                  <a:lnTo>
                    <a:pt x="165" y="0"/>
                  </a:lnTo>
                  <a:lnTo>
                    <a:pt x="145" y="6"/>
                  </a:lnTo>
                  <a:lnTo>
                    <a:pt x="137" y="12"/>
                  </a:lnTo>
                  <a:lnTo>
                    <a:pt x="113" y="12"/>
                  </a:lnTo>
                  <a:lnTo>
                    <a:pt x="60" y="3"/>
                  </a:lnTo>
                  <a:lnTo>
                    <a:pt x="42" y="3"/>
                  </a:lnTo>
                  <a:lnTo>
                    <a:pt x="28" y="6"/>
                  </a:lnTo>
                  <a:lnTo>
                    <a:pt x="15" y="15"/>
                  </a:lnTo>
                  <a:lnTo>
                    <a:pt x="6" y="31"/>
                  </a:lnTo>
                  <a:lnTo>
                    <a:pt x="0" y="82"/>
                  </a:lnTo>
                  <a:lnTo>
                    <a:pt x="3" y="118"/>
                  </a:lnTo>
                  <a:lnTo>
                    <a:pt x="82" y="634"/>
                  </a:lnTo>
                  <a:lnTo>
                    <a:pt x="106" y="725"/>
                  </a:lnTo>
                  <a:lnTo>
                    <a:pt x="183" y="887"/>
                  </a:lnTo>
                  <a:lnTo>
                    <a:pt x="250" y="980"/>
                  </a:lnTo>
                  <a:lnTo>
                    <a:pt x="270" y="1000"/>
                  </a:lnTo>
                  <a:lnTo>
                    <a:pt x="295" y="1019"/>
                  </a:lnTo>
                  <a:lnTo>
                    <a:pt x="373" y="1053"/>
                  </a:lnTo>
                  <a:lnTo>
                    <a:pt x="417" y="1053"/>
                  </a:lnTo>
                  <a:lnTo>
                    <a:pt x="429" y="1043"/>
                  </a:lnTo>
                  <a:lnTo>
                    <a:pt x="435" y="1028"/>
                  </a:lnTo>
                  <a:lnTo>
                    <a:pt x="429" y="1004"/>
                  </a:lnTo>
                  <a:lnTo>
                    <a:pt x="417" y="973"/>
                  </a:lnTo>
                  <a:lnTo>
                    <a:pt x="295" y="751"/>
                  </a:lnTo>
                  <a:lnTo>
                    <a:pt x="268" y="668"/>
                  </a:lnTo>
                  <a:lnTo>
                    <a:pt x="207" y="351"/>
                  </a:lnTo>
                  <a:lnTo>
                    <a:pt x="189" y="31"/>
                  </a:lnTo>
                  <a:close/>
                </a:path>
              </a:pathLst>
            </a:custGeom>
            <a:solidFill>
              <a:srgbClr val="CC99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19" name="Google Shape;419;p11"/>
            <p:cNvSpPr/>
            <p:nvPr/>
          </p:nvSpPr>
          <p:spPr>
            <a:xfrm>
              <a:off x="9272587" y="4173537"/>
              <a:ext cx="798512" cy="565150"/>
            </a:xfrm>
            <a:custGeom>
              <a:avLst/>
              <a:gdLst/>
              <a:ahLst/>
              <a:cxnLst/>
              <a:rect l="0" t="0" r="0" b="0"/>
              <a:pathLst>
                <a:path w="1913" h="1352" extrusionOk="0">
                  <a:moveTo>
                    <a:pt x="93" y="2"/>
                  </a:moveTo>
                  <a:lnTo>
                    <a:pt x="73" y="12"/>
                  </a:lnTo>
                  <a:lnTo>
                    <a:pt x="55" y="18"/>
                  </a:lnTo>
                  <a:lnTo>
                    <a:pt x="42" y="33"/>
                  </a:lnTo>
                  <a:lnTo>
                    <a:pt x="33" y="49"/>
                  </a:lnTo>
                  <a:lnTo>
                    <a:pt x="27" y="69"/>
                  </a:lnTo>
                  <a:lnTo>
                    <a:pt x="9" y="168"/>
                  </a:lnTo>
                  <a:lnTo>
                    <a:pt x="12" y="674"/>
                  </a:lnTo>
                  <a:lnTo>
                    <a:pt x="0" y="925"/>
                  </a:lnTo>
                  <a:lnTo>
                    <a:pt x="12" y="992"/>
                  </a:lnTo>
                  <a:lnTo>
                    <a:pt x="18" y="1013"/>
                  </a:lnTo>
                  <a:lnTo>
                    <a:pt x="27" y="1034"/>
                  </a:lnTo>
                  <a:lnTo>
                    <a:pt x="39" y="1050"/>
                  </a:lnTo>
                  <a:lnTo>
                    <a:pt x="73" y="1074"/>
                  </a:lnTo>
                  <a:lnTo>
                    <a:pt x="133" y="1099"/>
                  </a:lnTo>
                  <a:lnTo>
                    <a:pt x="799" y="1230"/>
                  </a:lnTo>
                  <a:lnTo>
                    <a:pt x="1635" y="1352"/>
                  </a:lnTo>
                  <a:lnTo>
                    <a:pt x="1724" y="1352"/>
                  </a:lnTo>
                  <a:lnTo>
                    <a:pt x="1760" y="1342"/>
                  </a:lnTo>
                  <a:lnTo>
                    <a:pt x="1794" y="1327"/>
                  </a:lnTo>
                  <a:lnTo>
                    <a:pt x="1821" y="1303"/>
                  </a:lnTo>
                  <a:lnTo>
                    <a:pt x="1845" y="1273"/>
                  </a:lnTo>
                  <a:lnTo>
                    <a:pt x="1873" y="1196"/>
                  </a:lnTo>
                  <a:lnTo>
                    <a:pt x="1907" y="959"/>
                  </a:lnTo>
                  <a:lnTo>
                    <a:pt x="1913" y="524"/>
                  </a:lnTo>
                  <a:lnTo>
                    <a:pt x="1907" y="427"/>
                  </a:lnTo>
                  <a:lnTo>
                    <a:pt x="1897" y="332"/>
                  </a:lnTo>
                  <a:lnTo>
                    <a:pt x="1897" y="308"/>
                  </a:lnTo>
                  <a:lnTo>
                    <a:pt x="1895" y="290"/>
                  </a:lnTo>
                  <a:lnTo>
                    <a:pt x="1885" y="277"/>
                  </a:lnTo>
                  <a:lnTo>
                    <a:pt x="1873" y="269"/>
                  </a:lnTo>
                  <a:lnTo>
                    <a:pt x="1851" y="257"/>
                  </a:lnTo>
                  <a:lnTo>
                    <a:pt x="1782" y="237"/>
                  </a:lnTo>
                  <a:lnTo>
                    <a:pt x="1347" y="210"/>
                  </a:lnTo>
                  <a:lnTo>
                    <a:pt x="404" y="45"/>
                  </a:lnTo>
                  <a:lnTo>
                    <a:pt x="198" y="2"/>
                  </a:lnTo>
                  <a:lnTo>
                    <a:pt x="125" y="0"/>
                  </a:lnTo>
                  <a:lnTo>
                    <a:pt x="93" y="2"/>
                  </a:lnTo>
                  <a:close/>
                </a:path>
              </a:pathLst>
            </a:custGeom>
            <a:solidFill>
              <a:srgbClr val="71BF6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20" name="Google Shape;420;p11"/>
            <p:cNvSpPr/>
            <p:nvPr/>
          </p:nvSpPr>
          <p:spPr>
            <a:xfrm>
              <a:off x="9301162" y="4203700"/>
              <a:ext cx="747712" cy="495300"/>
            </a:xfrm>
            <a:custGeom>
              <a:avLst/>
              <a:gdLst/>
              <a:ahLst/>
              <a:cxnLst/>
              <a:rect l="0" t="0" r="0" b="0"/>
              <a:pathLst>
                <a:path w="1788" h="1181" extrusionOk="0">
                  <a:moveTo>
                    <a:pt x="292" y="43"/>
                  </a:moveTo>
                  <a:lnTo>
                    <a:pt x="183" y="22"/>
                  </a:lnTo>
                  <a:lnTo>
                    <a:pt x="155" y="12"/>
                  </a:lnTo>
                  <a:lnTo>
                    <a:pt x="131" y="10"/>
                  </a:lnTo>
                  <a:lnTo>
                    <a:pt x="95" y="0"/>
                  </a:lnTo>
                  <a:lnTo>
                    <a:pt x="38" y="0"/>
                  </a:lnTo>
                  <a:lnTo>
                    <a:pt x="24" y="4"/>
                  </a:lnTo>
                  <a:lnTo>
                    <a:pt x="18" y="6"/>
                  </a:lnTo>
                  <a:lnTo>
                    <a:pt x="10" y="12"/>
                  </a:lnTo>
                  <a:lnTo>
                    <a:pt x="6" y="22"/>
                  </a:lnTo>
                  <a:lnTo>
                    <a:pt x="0" y="64"/>
                  </a:lnTo>
                  <a:lnTo>
                    <a:pt x="38" y="457"/>
                  </a:lnTo>
                  <a:lnTo>
                    <a:pt x="32" y="818"/>
                  </a:lnTo>
                  <a:lnTo>
                    <a:pt x="44" y="876"/>
                  </a:lnTo>
                  <a:lnTo>
                    <a:pt x="50" y="894"/>
                  </a:lnTo>
                  <a:lnTo>
                    <a:pt x="58" y="904"/>
                  </a:lnTo>
                  <a:lnTo>
                    <a:pt x="68" y="910"/>
                  </a:lnTo>
                  <a:lnTo>
                    <a:pt x="123" y="922"/>
                  </a:lnTo>
                  <a:lnTo>
                    <a:pt x="286" y="983"/>
                  </a:lnTo>
                  <a:lnTo>
                    <a:pt x="654" y="1080"/>
                  </a:lnTo>
                  <a:lnTo>
                    <a:pt x="1445" y="1175"/>
                  </a:lnTo>
                  <a:lnTo>
                    <a:pt x="1475" y="1175"/>
                  </a:lnTo>
                  <a:lnTo>
                    <a:pt x="1521" y="1181"/>
                  </a:lnTo>
                  <a:lnTo>
                    <a:pt x="1616" y="1178"/>
                  </a:lnTo>
                  <a:lnTo>
                    <a:pt x="1640" y="1172"/>
                  </a:lnTo>
                  <a:lnTo>
                    <a:pt x="1701" y="1127"/>
                  </a:lnTo>
                  <a:lnTo>
                    <a:pt x="1731" y="1074"/>
                  </a:lnTo>
                  <a:lnTo>
                    <a:pt x="1758" y="971"/>
                  </a:lnTo>
                  <a:lnTo>
                    <a:pt x="1780" y="748"/>
                  </a:lnTo>
                  <a:lnTo>
                    <a:pt x="1780" y="290"/>
                  </a:lnTo>
                  <a:lnTo>
                    <a:pt x="1782" y="269"/>
                  </a:lnTo>
                  <a:lnTo>
                    <a:pt x="1788" y="251"/>
                  </a:lnTo>
                  <a:lnTo>
                    <a:pt x="1774" y="251"/>
                  </a:lnTo>
                  <a:lnTo>
                    <a:pt x="1722" y="244"/>
                  </a:lnTo>
                  <a:lnTo>
                    <a:pt x="1370" y="238"/>
                  </a:lnTo>
                  <a:lnTo>
                    <a:pt x="1253" y="223"/>
                  </a:lnTo>
                  <a:lnTo>
                    <a:pt x="323" y="46"/>
                  </a:lnTo>
                  <a:lnTo>
                    <a:pt x="292" y="43"/>
                  </a:lnTo>
                  <a:close/>
                </a:path>
              </a:pathLst>
            </a:custGeom>
            <a:solidFill>
              <a:srgbClr val="9ED39D"/>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21" name="Google Shape;421;p11"/>
            <p:cNvSpPr/>
            <p:nvPr/>
          </p:nvSpPr>
          <p:spPr>
            <a:xfrm>
              <a:off x="10039350" y="4568825"/>
              <a:ext cx="320675" cy="304800"/>
            </a:xfrm>
            <a:custGeom>
              <a:avLst/>
              <a:gdLst/>
              <a:ahLst/>
              <a:cxnLst/>
              <a:rect l="0" t="0" r="0" b="0"/>
              <a:pathLst>
                <a:path w="770" h="727" extrusionOk="0">
                  <a:moveTo>
                    <a:pt x="161" y="202"/>
                  </a:moveTo>
                  <a:lnTo>
                    <a:pt x="107" y="297"/>
                  </a:lnTo>
                  <a:lnTo>
                    <a:pt x="34" y="502"/>
                  </a:lnTo>
                  <a:lnTo>
                    <a:pt x="10" y="601"/>
                  </a:lnTo>
                  <a:lnTo>
                    <a:pt x="0" y="682"/>
                  </a:lnTo>
                  <a:lnTo>
                    <a:pt x="6" y="712"/>
                  </a:lnTo>
                  <a:lnTo>
                    <a:pt x="12" y="721"/>
                  </a:lnTo>
                  <a:lnTo>
                    <a:pt x="34" y="727"/>
                  </a:lnTo>
                  <a:lnTo>
                    <a:pt x="50" y="724"/>
                  </a:lnTo>
                  <a:lnTo>
                    <a:pt x="125" y="694"/>
                  </a:lnTo>
                  <a:lnTo>
                    <a:pt x="258" y="611"/>
                  </a:lnTo>
                  <a:lnTo>
                    <a:pt x="508" y="421"/>
                  </a:lnTo>
                  <a:lnTo>
                    <a:pt x="585" y="352"/>
                  </a:lnTo>
                  <a:lnTo>
                    <a:pt x="734" y="187"/>
                  </a:lnTo>
                  <a:lnTo>
                    <a:pt x="764" y="129"/>
                  </a:lnTo>
                  <a:lnTo>
                    <a:pt x="770" y="101"/>
                  </a:lnTo>
                  <a:lnTo>
                    <a:pt x="764" y="81"/>
                  </a:lnTo>
                  <a:lnTo>
                    <a:pt x="758" y="71"/>
                  </a:lnTo>
                  <a:lnTo>
                    <a:pt x="746" y="62"/>
                  </a:lnTo>
                  <a:lnTo>
                    <a:pt x="712" y="44"/>
                  </a:lnTo>
                  <a:lnTo>
                    <a:pt x="624" y="14"/>
                  </a:lnTo>
                  <a:lnTo>
                    <a:pt x="518" y="0"/>
                  </a:lnTo>
                  <a:lnTo>
                    <a:pt x="468" y="0"/>
                  </a:lnTo>
                  <a:lnTo>
                    <a:pt x="426" y="6"/>
                  </a:lnTo>
                  <a:lnTo>
                    <a:pt x="387" y="20"/>
                  </a:lnTo>
                  <a:lnTo>
                    <a:pt x="347" y="40"/>
                  </a:lnTo>
                  <a:lnTo>
                    <a:pt x="268" y="93"/>
                  </a:lnTo>
                  <a:lnTo>
                    <a:pt x="195" y="162"/>
                  </a:lnTo>
                  <a:lnTo>
                    <a:pt x="161" y="202"/>
                  </a:lnTo>
                  <a:close/>
                </a:path>
              </a:pathLst>
            </a:custGeom>
            <a:solidFill>
              <a:srgbClr val="FFFF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22" name="Google Shape;422;p11"/>
            <p:cNvSpPr/>
            <p:nvPr/>
          </p:nvSpPr>
          <p:spPr>
            <a:xfrm>
              <a:off x="9269412" y="3308350"/>
              <a:ext cx="658812" cy="554037"/>
            </a:xfrm>
            <a:custGeom>
              <a:avLst/>
              <a:gdLst/>
              <a:ahLst/>
              <a:cxnLst/>
              <a:rect l="0" t="0" r="0" b="0"/>
              <a:pathLst>
                <a:path w="1573" h="1324" extrusionOk="0">
                  <a:moveTo>
                    <a:pt x="1399" y="271"/>
                  </a:moveTo>
                  <a:lnTo>
                    <a:pt x="1318" y="318"/>
                  </a:lnTo>
                  <a:lnTo>
                    <a:pt x="1257" y="348"/>
                  </a:lnTo>
                  <a:lnTo>
                    <a:pt x="1195" y="363"/>
                  </a:lnTo>
                  <a:lnTo>
                    <a:pt x="1169" y="363"/>
                  </a:lnTo>
                  <a:lnTo>
                    <a:pt x="1138" y="360"/>
                  </a:lnTo>
                  <a:lnTo>
                    <a:pt x="1084" y="344"/>
                  </a:lnTo>
                  <a:lnTo>
                    <a:pt x="977" y="290"/>
                  </a:lnTo>
                  <a:lnTo>
                    <a:pt x="934" y="251"/>
                  </a:lnTo>
                  <a:lnTo>
                    <a:pt x="862" y="150"/>
                  </a:lnTo>
                  <a:lnTo>
                    <a:pt x="837" y="125"/>
                  </a:lnTo>
                  <a:lnTo>
                    <a:pt x="783" y="89"/>
                  </a:lnTo>
                  <a:lnTo>
                    <a:pt x="679" y="43"/>
                  </a:lnTo>
                  <a:lnTo>
                    <a:pt x="529" y="6"/>
                  </a:lnTo>
                  <a:lnTo>
                    <a:pt x="378" y="0"/>
                  </a:lnTo>
                  <a:lnTo>
                    <a:pt x="238" y="24"/>
                  </a:lnTo>
                  <a:lnTo>
                    <a:pt x="180" y="49"/>
                  </a:lnTo>
                  <a:lnTo>
                    <a:pt x="125" y="83"/>
                  </a:lnTo>
                  <a:lnTo>
                    <a:pt x="79" y="125"/>
                  </a:lnTo>
                  <a:lnTo>
                    <a:pt x="46" y="180"/>
                  </a:lnTo>
                  <a:lnTo>
                    <a:pt x="22" y="247"/>
                  </a:lnTo>
                  <a:lnTo>
                    <a:pt x="6" y="326"/>
                  </a:lnTo>
                  <a:lnTo>
                    <a:pt x="0" y="415"/>
                  </a:lnTo>
                  <a:lnTo>
                    <a:pt x="31" y="617"/>
                  </a:lnTo>
                  <a:lnTo>
                    <a:pt x="85" y="793"/>
                  </a:lnTo>
                  <a:lnTo>
                    <a:pt x="141" y="906"/>
                  </a:lnTo>
                  <a:lnTo>
                    <a:pt x="174" y="959"/>
                  </a:lnTo>
                  <a:lnTo>
                    <a:pt x="307" y="1105"/>
                  </a:lnTo>
                  <a:lnTo>
                    <a:pt x="418" y="1194"/>
                  </a:lnTo>
                  <a:lnTo>
                    <a:pt x="529" y="1263"/>
                  </a:lnTo>
                  <a:lnTo>
                    <a:pt x="640" y="1306"/>
                  </a:lnTo>
                  <a:lnTo>
                    <a:pt x="809" y="1324"/>
                  </a:lnTo>
                  <a:lnTo>
                    <a:pt x="971" y="1303"/>
                  </a:lnTo>
                  <a:lnTo>
                    <a:pt x="1053" y="1269"/>
                  </a:lnTo>
                  <a:lnTo>
                    <a:pt x="1129" y="1224"/>
                  </a:lnTo>
                  <a:lnTo>
                    <a:pt x="1189" y="1166"/>
                  </a:lnTo>
                  <a:lnTo>
                    <a:pt x="1215" y="1132"/>
                  </a:lnTo>
                  <a:lnTo>
                    <a:pt x="1251" y="1059"/>
                  </a:lnTo>
                  <a:lnTo>
                    <a:pt x="1260" y="1016"/>
                  </a:lnTo>
                  <a:lnTo>
                    <a:pt x="1260" y="971"/>
                  </a:lnTo>
                  <a:lnTo>
                    <a:pt x="1247" y="864"/>
                  </a:lnTo>
                  <a:lnTo>
                    <a:pt x="1217" y="717"/>
                  </a:lnTo>
                  <a:lnTo>
                    <a:pt x="1215" y="656"/>
                  </a:lnTo>
                  <a:lnTo>
                    <a:pt x="1211" y="638"/>
                  </a:lnTo>
                  <a:lnTo>
                    <a:pt x="1211" y="607"/>
                  </a:lnTo>
                  <a:lnTo>
                    <a:pt x="1215" y="589"/>
                  </a:lnTo>
                  <a:lnTo>
                    <a:pt x="1223" y="573"/>
                  </a:lnTo>
                  <a:lnTo>
                    <a:pt x="1241" y="558"/>
                  </a:lnTo>
                  <a:lnTo>
                    <a:pt x="1269" y="543"/>
                  </a:lnTo>
                  <a:lnTo>
                    <a:pt x="1332" y="528"/>
                  </a:lnTo>
                  <a:lnTo>
                    <a:pt x="1363" y="528"/>
                  </a:lnTo>
                  <a:lnTo>
                    <a:pt x="1397" y="537"/>
                  </a:lnTo>
                  <a:lnTo>
                    <a:pt x="1445" y="540"/>
                  </a:lnTo>
                  <a:lnTo>
                    <a:pt x="1461" y="537"/>
                  </a:lnTo>
                  <a:lnTo>
                    <a:pt x="1494" y="522"/>
                  </a:lnTo>
                  <a:lnTo>
                    <a:pt x="1524" y="498"/>
                  </a:lnTo>
                  <a:lnTo>
                    <a:pt x="1554" y="467"/>
                  </a:lnTo>
                  <a:lnTo>
                    <a:pt x="1564" y="451"/>
                  </a:lnTo>
                  <a:lnTo>
                    <a:pt x="1570" y="437"/>
                  </a:lnTo>
                  <a:lnTo>
                    <a:pt x="1573" y="421"/>
                  </a:lnTo>
                  <a:lnTo>
                    <a:pt x="1570" y="360"/>
                  </a:lnTo>
                  <a:lnTo>
                    <a:pt x="1552" y="302"/>
                  </a:lnTo>
                  <a:lnTo>
                    <a:pt x="1542" y="290"/>
                  </a:lnTo>
                  <a:lnTo>
                    <a:pt x="1522" y="271"/>
                  </a:lnTo>
                  <a:lnTo>
                    <a:pt x="1497" y="263"/>
                  </a:lnTo>
                  <a:lnTo>
                    <a:pt x="1463" y="257"/>
                  </a:lnTo>
                  <a:lnTo>
                    <a:pt x="1423" y="263"/>
                  </a:lnTo>
                  <a:lnTo>
                    <a:pt x="1399" y="271"/>
                  </a:lnTo>
                  <a:close/>
                </a:path>
              </a:pathLst>
            </a:custGeom>
            <a:solidFill>
              <a:srgbClr val="FFFF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23" name="Google Shape;423;p11"/>
            <p:cNvSpPr/>
            <p:nvPr/>
          </p:nvSpPr>
          <p:spPr>
            <a:xfrm>
              <a:off x="9678987" y="3752850"/>
              <a:ext cx="1047750" cy="450850"/>
            </a:xfrm>
            <a:custGeom>
              <a:avLst/>
              <a:gdLst/>
              <a:ahLst/>
              <a:cxnLst/>
              <a:rect l="0" t="0" r="0" b="0"/>
              <a:pathLst>
                <a:path w="2506" h="1077" extrusionOk="0">
                  <a:moveTo>
                    <a:pt x="139" y="397"/>
                  </a:moveTo>
                  <a:lnTo>
                    <a:pt x="103" y="393"/>
                  </a:lnTo>
                  <a:lnTo>
                    <a:pt x="46" y="399"/>
                  </a:lnTo>
                  <a:lnTo>
                    <a:pt x="24" y="405"/>
                  </a:lnTo>
                  <a:lnTo>
                    <a:pt x="8" y="415"/>
                  </a:lnTo>
                  <a:lnTo>
                    <a:pt x="2" y="430"/>
                  </a:lnTo>
                  <a:lnTo>
                    <a:pt x="0" y="445"/>
                  </a:lnTo>
                  <a:lnTo>
                    <a:pt x="2" y="466"/>
                  </a:lnTo>
                  <a:lnTo>
                    <a:pt x="24" y="561"/>
                  </a:lnTo>
                  <a:lnTo>
                    <a:pt x="46" y="720"/>
                  </a:lnTo>
                  <a:lnTo>
                    <a:pt x="54" y="751"/>
                  </a:lnTo>
                  <a:lnTo>
                    <a:pt x="70" y="778"/>
                  </a:lnTo>
                  <a:lnTo>
                    <a:pt x="88" y="800"/>
                  </a:lnTo>
                  <a:lnTo>
                    <a:pt x="113" y="814"/>
                  </a:lnTo>
                  <a:lnTo>
                    <a:pt x="173" y="826"/>
                  </a:lnTo>
                  <a:lnTo>
                    <a:pt x="335" y="836"/>
                  </a:lnTo>
                  <a:lnTo>
                    <a:pt x="432" y="858"/>
                  </a:lnTo>
                  <a:lnTo>
                    <a:pt x="934" y="1022"/>
                  </a:lnTo>
                  <a:lnTo>
                    <a:pt x="1046" y="1065"/>
                  </a:lnTo>
                  <a:lnTo>
                    <a:pt x="1082" y="1073"/>
                  </a:lnTo>
                  <a:lnTo>
                    <a:pt x="1118" y="1077"/>
                  </a:lnTo>
                  <a:lnTo>
                    <a:pt x="1156" y="1073"/>
                  </a:lnTo>
                  <a:lnTo>
                    <a:pt x="1229" y="1053"/>
                  </a:lnTo>
                  <a:lnTo>
                    <a:pt x="1493" y="870"/>
                  </a:lnTo>
                  <a:lnTo>
                    <a:pt x="1861" y="583"/>
                  </a:lnTo>
                  <a:lnTo>
                    <a:pt x="1940" y="512"/>
                  </a:lnTo>
                  <a:lnTo>
                    <a:pt x="1982" y="488"/>
                  </a:lnTo>
                  <a:lnTo>
                    <a:pt x="2014" y="478"/>
                  </a:lnTo>
                  <a:lnTo>
                    <a:pt x="2050" y="472"/>
                  </a:lnTo>
                  <a:lnTo>
                    <a:pt x="2290" y="470"/>
                  </a:lnTo>
                  <a:lnTo>
                    <a:pt x="2333" y="466"/>
                  </a:lnTo>
                  <a:lnTo>
                    <a:pt x="2399" y="452"/>
                  </a:lnTo>
                  <a:lnTo>
                    <a:pt x="2448" y="427"/>
                  </a:lnTo>
                  <a:lnTo>
                    <a:pt x="2482" y="397"/>
                  </a:lnTo>
                  <a:lnTo>
                    <a:pt x="2503" y="366"/>
                  </a:lnTo>
                  <a:lnTo>
                    <a:pt x="2506" y="351"/>
                  </a:lnTo>
                  <a:lnTo>
                    <a:pt x="2506" y="336"/>
                  </a:lnTo>
                  <a:lnTo>
                    <a:pt x="2503" y="318"/>
                  </a:lnTo>
                  <a:lnTo>
                    <a:pt x="2494" y="296"/>
                  </a:lnTo>
                  <a:lnTo>
                    <a:pt x="2470" y="259"/>
                  </a:lnTo>
                  <a:lnTo>
                    <a:pt x="2450" y="244"/>
                  </a:lnTo>
                  <a:lnTo>
                    <a:pt x="2432" y="235"/>
                  </a:lnTo>
                  <a:lnTo>
                    <a:pt x="2414" y="231"/>
                  </a:lnTo>
                  <a:lnTo>
                    <a:pt x="2333" y="265"/>
                  </a:lnTo>
                  <a:lnTo>
                    <a:pt x="2186" y="351"/>
                  </a:lnTo>
                  <a:lnTo>
                    <a:pt x="2168" y="354"/>
                  </a:lnTo>
                  <a:lnTo>
                    <a:pt x="2135" y="348"/>
                  </a:lnTo>
                  <a:lnTo>
                    <a:pt x="2111" y="330"/>
                  </a:lnTo>
                  <a:lnTo>
                    <a:pt x="2101" y="320"/>
                  </a:lnTo>
                  <a:lnTo>
                    <a:pt x="2095" y="304"/>
                  </a:lnTo>
                  <a:lnTo>
                    <a:pt x="2101" y="290"/>
                  </a:lnTo>
                  <a:lnTo>
                    <a:pt x="2117" y="272"/>
                  </a:lnTo>
                  <a:lnTo>
                    <a:pt x="2141" y="253"/>
                  </a:lnTo>
                  <a:lnTo>
                    <a:pt x="2177" y="231"/>
                  </a:lnTo>
                  <a:lnTo>
                    <a:pt x="2384" y="158"/>
                  </a:lnTo>
                  <a:lnTo>
                    <a:pt x="2408" y="146"/>
                  </a:lnTo>
                  <a:lnTo>
                    <a:pt x="2424" y="132"/>
                  </a:lnTo>
                  <a:lnTo>
                    <a:pt x="2426" y="116"/>
                  </a:lnTo>
                  <a:lnTo>
                    <a:pt x="2420" y="98"/>
                  </a:lnTo>
                  <a:lnTo>
                    <a:pt x="2387" y="57"/>
                  </a:lnTo>
                  <a:lnTo>
                    <a:pt x="2366" y="39"/>
                  </a:lnTo>
                  <a:lnTo>
                    <a:pt x="2323" y="9"/>
                  </a:lnTo>
                  <a:lnTo>
                    <a:pt x="2290" y="0"/>
                  </a:lnTo>
                  <a:lnTo>
                    <a:pt x="2260" y="6"/>
                  </a:lnTo>
                  <a:lnTo>
                    <a:pt x="2244" y="12"/>
                  </a:lnTo>
                  <a:lnTo>
                    <a:pt x="2144" y="73"/>
                  </a:lnTo>
                  <a:lnTo>
                    <a:pt x="2026" y="165"/>
                  </a:lnTo>
                  <a:lnTo>
                    <a:pt x="1940" y="213"/>
                  </a:lnTo>
                  <a:lnTo>
                    <a:pt x="1895" y="223"/>
                  </a:lnTo>
                  <a:lnTo>
                    <a:pt x="1855" y="217"/>
                  </a:lnTo>
                  <a:lnTo>
                    <a:pt x="1754" y="177"/>
                  </a:lnTo>
                  <a:lnTo>
                    <a:pt x="1612" y="82"/>
                  </a:lnTo>
                  <a:lnTo>
                    <a:pt x="1594" y="76"/>
                  </a:lnTo>
                  <a:lnTo>
                    <a:pt x="1560" y="76"/>
                  </a:lnTo>
                  <a:lnTo>
                    <a:pt x="1536" y="91"/>
                  </a:lnTo>
                  <a:lnTo>
                    <a:pt x="1514" y="110"/>
                  </a:lnTo>
                  <a:lnTo>
                    <a:pt x="1502" y="132"/>
                  </a:lnTo>
                  <a:lnTo>
                    <a:pt x="1499" y="156"/>
                  </a:lnTo>
                  <a:lnTo>
                    <a:pt x="1502" y="186"/>
                  </a:lnTo>
                  <a:lnTo>
                    <a:pt x="1517" y="217"/>
                  </a:lnTo>
                  <a:lnTo>
                    <a:pt x="1526" y="231"/>
                  </a:lnTo>
                  <a:lnTo>
                    <a:pt x="1538" y="241"/>
                  </a:lnTo>
                  <a:lnTo>
                    <a:pt x="1578" y="253"/>
                  </a:lnTo>
                  <a:lnTo>
                    <a:pt x="1663" y="259"/>
                  </a:lnTo>
                  <a:lnTo>
                    <a:pt x="1691" y="262"/>
                  </a:lnTo>
                  <a:lnTo>
                    <a:pt x="1712" y="268"/>
                  </a:lnTo>
                  <a:lnTo>
                    <a:pt x="1730" y="278"/>
                  </a:lnTo>
                  <a:lnTo>
                    <a:pt x="1742" y="290"/>
                  </a:lnTo>
                  <a:lnTo>
                    <a:pt x="1752" y="304"/>
                  </a:lnTo>
                  <a:lnTo>
                    <a:pt x="1764" y="338"/>
                  </a:lnTo>
                  <a:lnTo>
                    <a:pt x="1766" y="430"/>
                  </a:lnTo>
                  <a:lnTo>
                    <a:pt x="1758" y="454"/>
                  </a:lnTo>
                  <a:lnTo>
                    <a:pt x="1746" y="478"/>
                  </a:lnTo>
                  <a:lnTo>
                    <a:pt x="1721" y="506"/>
                  </a:lnTo>
                  <a:lnTo>
                    <a:pt x="1590" y="628"/>
                  </a:lnTo>
                  <a:lnTo>
                    <a:pt x="1277" y="834"/>
                  </a:lnTo>
                  <a:lnTo>
                    <a:pt x="1192" y="864"/>
                  </a:lnTo>
                  <a:lnTo>
                    <a:pt x="1122" y="873"/>
                  </a:lnTo>
                  <a:lnTo>
                    <a:pt x="1061" y="864"/>
                  </a:lnTo>
                  <a:lnTo>
                    <a:pt x="1027" y="854"/>
                  </a:lnTo>
                  <a:lnTo>
                    <a:pt x="839" y="769"/>
                  </a:lnTo>
                  <a:lnTo>
                    <a:pt x="386" y="482"/>
                  </a:lnTo>
                  <a:lnTo>
                    <a:pt x="274" y="430"/>
                  </a:lnTo>
                  <a:lnTo>
                    <a:pt x="139" y="397"/>
                  </a:lnTo>
                  <a:close/>
                </a:path>
              </a:pathLst>
            </a:custGeom>
            <a:solidFill>
              <a:srgbClr val="FFFF6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24" name="Google Shape;424;p11"/>
            <p:cNvSpPr/>
            <p:nvPr/>
          </p:nvSpPr>
          <p:spPr>
            <a:xfrm>
              <a:off x="10006012" y="2792412"/>
              <a:ext cx="785812" cy="600075"/>
            </a:xfrm>
            <a:custGeom>
              <a:avLst/>
              <a:gdLst/>
              <a:ahLst/>
              <a:cxnLst/>
              <a:rect l="0" t="0" r="0" b="0"/>
              <a:pathLst>
                <a:path w="1877" h="1437" extrusionOk="0">
                  <a:moveTo>
                    <a:pt x="789" y="70"/>
                  </a:moveTo>
                  <a:lnTo>
                    <a:pt x="664" y="10"/>
                  </a:lnTo>
                  <a:lnTo>
                    <a:pt x="648" y="0"/>
                  </a:lnTo>
                  <a:lnTo>
                    <a:pt x="633" y="0"/>
                  </a:lnTo>
                  <a:lnTo>
                    <a:pt x="621" y="4"/>
                  </a:lnTo>
                  <a:lnTo>
                    <a:pt x="605" y="16"/>
                  </a:lnTo>
                  <a:lnTo>
                    <a:pt x="573" y="46"/>
                  </a:lnTo>
                  <a:lnTo>
                    <a:pt x="539" y="101"/>
                  </a:lnTo>
                  <a:lnTo>
                    <a:pt x="405" y="366"/>
                  </a:lnTo>
                  <a:lnTo>
                    <a:pt x="55" y="805"/>
                  </a:lnTo>
                  <a:lnTo>
                    <a:pt x="37" y="836"/>
                  </a:lnTo>
                  <a:lnTo>
                    <a:pt x="18" y="858"/>
                  </a:lnTo>
                  <a:lnTo>
                    <a:pt x="0" y="892"/>
                  </a:lnTo>
                  <a:lnTo>
                    <a:pt x="0" y="904"/>
                  </a:lnTo>
                  <a:lnTo>
                    <a:pt x="4" y="919"/>
                  </a:lnTo>
                  <a:lnTo>
                    <a:pt x="10" y="931"/>
                  </a:lnTo>
                  <a:lnTo>
                    <a:pt x="43" y="971"/>
                  </a:lnTo>
                  <a:lnTo>
                    <a:pt x="101" y="1016"/>
                  </a:lnTo>
                  <a:lnTo>
                    <a:pt x="319" y="1135"/>
                  </a:lnTo>
                  <a:lnTo>
                    <a:pt x="834" y="1337"/>
                  </a:lnTo>
                  <a:lnTo>
                    <a:pt x="1098" y="1413"/>
                  </a:lnTo>
                  <a:lnTo>
                    <a:pt x="1187" y="1431"/>
                  </a:lnTo>
                  <a:lnTo>
                    <a:pt x="1247" y="1437"/>
                  </a:lnTo>
                  <a:lnTo>
                    <a:pt x="1281" y="1437"/>
                  </a:lnTo>
                  <a:lnTo>
                    <a:pt x="1293" y="1434"/>
                  </a:lnTo>
                  <a:lnTo>
                    <a:pt x="1302" y="1428"/>
                  </a:lnTo>
                  <a:lnTo>
                    <a:pt x="1314" y="1416"/>
                  </a:lnTo>
                  <a:lnTo>
                    <a:pt x="1467" y="1287"/>
                  </a:lnTo>
                  <a:lnTo>
                    <a:pt x="1637" y="1114"/>
                  </a:lnTo>
                  <a:lnTo>
                    <a:pt x="1669" y="1072"/>
                  </a:lnTo>
                  <a:lnTo>
                    <a:pt x="1816" y="842"/>
                  </a:lnTo>
                  <a:lnTo>
                    <a:pt x="1877" y="704"/>
                  </a:lnTo>
                  <a:lnTo>
                    <a:pt x="1877" y="674"/>
                  </a:lnTo>
                  <a:lnTo>
                    <a:pt x="1873" y="665"/>
                  </a:lnTo>
                  <a:lnTo>
                    <a:pt x="1861" y="650"/>
                  </a:lnTo>
                  <a:lnTo>
                    <a:pt x="1853" y="644"/>
                  </a:lnTo>
                  <a:lnTo>
                    <a:pt x="1840" y="619"/>
                  </a:lnTo>
                  <a:lnTo>
                    <a:pt x="1840" y="611"/>
                  </a:lnTo>
                  <a:lnTo>
                    <a:pt x="1834" y="595"/>
                  </a:lnTo>
                  <a:lnTo>
                    <a:pt x="1828" y="586"/>
                  </a:lnTo>
                  <a:lnTo>
                    <a:pt x="1813" y="574"/>
                  </a:lnTo>
                  <a:lnTo>
                    <a:pt x="1792" y="562"/>
                  </a:lnTo>
                  <a:lnTo>
                    <a:pt x="1780" y="552"/>
                  </a:lnTo>
                  <a:lnTo>
                    <a:pt x="1441" y="415"/>
                  </a:lnTo>
                  <a:lnTo>
                    <a:pt x="1092" y="251"/>
                  </a:lnTo>
                  <a:lnTo>
                    <a:pt x="789" y="70"/>
                  </a:lnTo>
                  <a:close/>
                </a:path>
              </a:pathLst>
            </a:custGeom>
            <a:solidFill>
              <a:srgbClr val="B2B2B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25" name="Google Shape;425;p11"/>
            <p:cNvSpPr/>
            <p:nvPr/>
          </p:nvSpPr>
          <p:spPr>
            <a:xfrm>
              <a:off x="10037762" y="2816225"/>
              <a:ext cx="728662" cy="546100"/>
            </a:xfrm>
            <a:custGeom>
              <a:avLst/>
              <a:gdLst/>
              <a:ahLst/>
              <a:cxnLst/>
              <a:rect l="0" t="0" r="0" b="0"/>
              <a:pathLst>
                <a:path w="1739" h="1300" extrusionOk="0">
                  <a:moveTo>
                    <a:pt x="668" y="30"/>
                  </a:moveTo>
                  <a:lnTo>
                    <a:pt x="641" y="12"/>
                  </a:lnTo>
                  <a:lnTo>
                    <a:pt x="617" y="3"/>
                  </a:lnTo>
                  <a:lnTo>
                    <a:pt x="593" y="0"/>
                  </a:lnTo>
                  <a:lnTo>
                    <a:pt x="577" y="3"/>
                  </a:lnTo>
                  <a:lnTo>
                    <a:pt x="565" y="9"/>
                  </a:lnTo>
                  <a:lnTo>
                    <a:pt x="538" y="30"/>
                  </a:lnTo>
                  <a:lnTo>
                    <a:pt x="490" y="103"/>
                  </a:lnTo>
                  <a:lnTo>
                    <a:pt x="419" y="259"/>
                  </a:lnTo>
                  <a:lnTo>
                    <a:pt x="328" y="409"/>
                  </a:lnTo>
                  <a:lnTo>
                    <a:pt x="46" y="791"/>
                  </a:lnTo>
                  <a:lnTo>
                    <a:pt x="14" y="817"/>
                  </a:lnTo>
                  <a:lnTo>
                    <a:pt x="0" y="833"/>
                  </a:lnTo>
                  <a:lnTo>
                    <a:pt x="0" y="839"/>
                  </a:lnTo>
                  <a:lnTo>
                    <a:pt x="20" y="864"/>
                  </a:lnTo>
                  <a:lnTo>
                    <a:pt x="72" y="904"/>
                  </a:lnTo>
                  <a:lnTo>
                    <a:pt x="404" y="1072"/>
                  </a:lnTo>
                  <a:lnTo>
                    <a:pt x="778" y="1202"/>
                  </a:lnTo>
                  <a:lnTo>
                    <a:pt x="1055" y="1288"/>
                  </a:lnTo>
                  <a:lnTo>
                    <a:pt x="1124" y="1300"/>
                  </a:lnTo>
                  <a:lnTo>
                    <a:pt x="1156" y="1300"/>
                  </a:lnTo>
                  <a:lnTo>
                    <a:pt x="1198" y="1294"/>
                  </a:lnTo>
                  <a:lnTo>
                    <a:pt x="1213" y="1288"/>
                  </a:lnTo>
                  <a:lnTo>
                    <a:pt x="1225" y="1279"/>
                  </a:lnTo>
                  <a:lnTo>
                    <a:pt x="1249" y="1248"/>
                  </a:lnTo>
                  <a:lnTo>
                    <a:pt x="1463" y="1038"/>
                  </a:lnTo>
                  <a:lnTo>
                    <a:pt x="1562" y="922"/>
                  </a:lnTo>
                  <a:lnTo>
                    <a:pt x="1678" y="738"/>
                  </a:lnTo>
                  <a:lnTo>
                    <a:pt x="1723" y="631"/>
                  </a:lnTo>
                  <a:lnTo>
                    <a:pt x="1736" y="611"/>
                  </a:lnTo>
                  <a:lnTo>
                    <a:pt x="1739" y="604"/>
                  </a:lnTo>
                  <a:lnTo>
                    <a:pt x="1736" y="595"/>
                  </a:lnTo>
                  <a:lnTo>
                    <a:pt x="1651" y="546"/>
                  </a:lnTo>
                  <a:lnTo>
                    <a:pt x="1210" y="382"/>
                  </a:lnTo>
                  <a:lnTo>
                    <a:pt x="797" y="129"/>
                  </a:lnTo>
                  <a:lnTo>
                    <a:pt x="668" y="30"/>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26" name="Google Shape;426;p11"/>
            <p:cNvSpPr/>
            <p:nvPr/>
          </p:nvSpPr>
          <p:spPr>
            <a:xfrm>
              <a:off x="10848975" y="2616200"/>
              <a:ext cx="779462" cy="655637"/>
            </a:xfrm>
            <a:custGeom>
              <a:avLst/>
              <a:gdLst/>
              <a:ahLst/>
              <a:cxnLst/>
              <a:rect l="0" t="0" r="0" b="0"/>
              <a:pathLst>
                <a:path w="1861" h="1568" extrusionOk="0">
                  <a:moveTo>
                    <a:pt x="1843" y="647"/>
                  </a:moveTo>
                  <a:lnTo>
                    <a:pt x="1824" y="635"/>
                  </a:lnTo>
                  <a:lnTo>
                    <a:pt x="1776" y="595"/>
                  </a:lnTo>
                  <a:lnTo>
                    <a:pt x="1405" y="358"/>
                  </a:lnTo>
                  <a:lnTo>
                    <a:pt x="1265" y="238"/>
                  </a:lnTo>
                  <a:lnTo>
                    <a:pt x="1100" y="70"/>
                  </a:lnTo>
                  <a:lnTo>
                    <a:pt x="1037" y="18"/>
                  </a:lnTo>
                  <a:lnTo>
                    <a:pt x="1013" y="6"/>
                  </a:lnTo>
                  <a:lnTo>
                    <a:pt x="995" y="0"/>
                  </a:lnTo>
                  <a:lnTo>
                    <a:pt x="979" y="0"/>
                  </a:lnTo>
                  <a:lnTo>
                    <a:pt x="967" y="6"/>
                  </a:lnTo>
                  <a:lnTo>
                    <a:pt x="517" y="485"/>
                  </a:lnTo>
                  <a:lnTo>
                    <a:pt x="69" y="860"/>
                  </a:lnTo>
                  <a:lnTo>
                    <a:pt x="27" y="906"/>
                  </a:lnTo>
                  <a:lnTo>
                    <a:pt x="18" y="921"/>
                  </a:lnTo>
                  <a:lnTo>
                    <a:pt x="15" y="931"/>
                  </a:lnTo>
                  <a:lnTo>
                    <a:pt x="12" y="939"/>
                  </a:lnTo>
                  <a:lnTo>
                    <a:pt x="15" y="949"/>
                  </a:lnTo>
                  <a:lnTo>
                    <a:pt x="15" y="971"/>
                  </a:lnTo>
                  <a:lnTo>
                    <a:pt x="12" y="983"/>
                  </a:lnTo>
                  <a:lnTo>
                    <a:pt x="6" y="992"/>
                  </a:lnTo>
                  <a:lnTo>
                    <a:pt x="0" y="1013"/>
                  </a:lnTo>
                  <a:lnTo>
                    <a:pt x="0" y="1022"/>
                  </a:lnTo>
                  <a:lnTo>
                    <a:pt x="2" y="1034"/>
                  </a:lnTo>
                  <a:lnTo>
                    <a:pt x="8" y="1050"/>
                  </a:lnTo>
                  <a:lnTo>
                    <a:pt x="146" y="1200"/>
                  </a:lnTo>
                  <a:lnTo>
                    <a:pt x="315" y="1337"/>
                  </a:lnTo>
                  <a:lnTo>
                    <a:pt x="465" y="1425"/>
                  </a:lnTo>
                  <a:lnTo>
                    <a:pt x="626" y="1505"/>
                  </a:lnTo>
                  <a:lnTo>
                    <a:pt x="773" y="1566"/>
                  </a:lnTo>
                  <a:lnTo>
                    <a:pt x="785" y="1568"/>
                  </a:lnTo>
                  <a:lnTo>
                    <a:pt x="797" y="1568"/>
                  </a:lnTo>
                  <a:lnTo>
                    <a:pt x="812" y="1566"/>
                  </a:lnTo>
                  <a:lnTo>
                    <a:pt x="830" y="1560"/>
                  </a:lnTo>
                  <a:lnTo>
                    <a:pt x="921" y="1514"/>
                  </a:lnTo>
                  <a:lnTo>
                    <a:pt x="1298" y="1257"/>
                  </a:lnTo>
                  <a:lnTo>
                    <a:pt x="1621" y="989"/>
                  </a:lnTo>
                  <a:lnTo>
                    <a:pt x="1818" y="779"/>
                  </a:lnTo>
                  <a:lnTo>
                    <a:pt x="1837" y="747"/>
                  </a:lnTo>
                  <a:lnTo>
                    <a:pt x="1857" y="702"/>
                  </a:lnTo>
                  <a:lnTo>
                    <a:pt x="1861" y="686"/>
                  </a:lnTo>
                  <a:lnTo>
                    <a:pt x="1861" y="672"/>
                  </a:lnTo>
                  <a:lnTo>
                    <a:pt x="1855" y="659"/>
                  </a:lnTo>
                  <a:lnTo>
                    <a:pt x="1843" y="647"/>
                  </a:lnTo>
                  <a:close/>
                </a:path>
              </a:pathLst>
            </a:custGeom>
            <a:solidFill>
              <a:srgbClr val="B2B2B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27" name="Google Shape;427;p11"/>
            <p:cNvSpPr/>
            <p:nvPr/>
          </p:nvSpPr>
          <p:spPr>
            <a:xfrm>
              <a:off x="10871200" y="2646362"/>
              <a:ext cx="720725" cy="592137"/>
            </a:xfrm>
            <a:custGeom>
              <a:avLst/>
              <a:gdLst/>
              <a:ahLst/>
              <a:cxnLst/>
              <a:rect l="0" t="0" r="0" b="0"/>
              <a:pathLst>
                <a:path w="1727" h="1416" extrusionOk="0">
                  <a:moveTo>
                    <a:pt x="1727" y="613"/>
                  </a:moveTo>
                  <a:lnTo>
                    <a:pt x="1709" y="605"/>
                  </a:lnTo>
                  <a:lnTo>
                    <a:pt x="1691" y="599"/>
                  </a:lnTo>
                  <a:lnTo>
                    <a:pt x="1241" y="275"/>
                  </a:lnTo>
                  <a:lnTo>
                    <a:pt x="1007" y="37"/>
                  </a:lnTo>
                  <a:lnTo>
                    <a:pt x="970" y="12"/>
                  </a:lnTo>
                  <a:lnTo>
                    <a:pt x="940" y="0"/>
                  </a:lnTo>
                  <a:lnTo>
                    <a:pt x="912" y="0"/>
                  </a:lnTo>
                  <a:lnTo>
                    <a:pt x="888" y="10"/>
                  </a:lnTo>
                  <a:lnTo>
                    <a:pt x="867" y="28"/>
                  </a:lnTo>
                  <a:lnTo>
                    <a:pt x="849" y="52"/>
                  </a:lnTo>
                  <a:lnTo>
                    <a:pt x="785" y="150"/>
                  </a:lnTo>
                  <a:lnTo>
                    <a:pt x="438" y="550"/>
                  </a:lnTo>
                  <a:lnTo>
                    <a:pt x="216" y="730"/>
                  </a:lnTo>
                  <a:lnTo>
                    <a:pt x="48" y="858"/>
                  </a:lnTo>
                  <a:lnTo>
                    <a:pt x="6" y="906"/>
                  </a:lnTo>
                  <a:lnTo>
                    <a:pt x="0" y="916"/>
                  </a:lnTo>
                  <a:lnTo>
                    <a:pt x="0" y="922"/>
                  </a:lnTo>
                  <a:lnTo>
                    <a:pt x="3" y="928"/>
                  </a:lnTo>
                  <a:lnTo>
                    <a:pt x="12" y="934"/>
                  </a:lnTo>
                  <a:lnTo>
                    <a:pt x="24" y="946"/>
                  </a:lnTo>
                  <a:lnTo>
                    <a:pt x="52" y="983"/>
                  </a:lnTo>
                  <a:lnTo>
                    <a:pt x="128" y="1062"/>
                  </a:lnTo>
                  <a:lnTo>
                    <a:pt x="264" y="1172"/>
                  </a:lnTo>
                  <a:lnTo>
                    <a:pt x="536" y="1327"/>
                  </a:lnTo>
                  <a:lnTo>
                    <a:pt x="706" y="1416"/>
                  </a:lnTo>
                  <a:lnTo>
                    <a:pt x="742" y="1416"/>
                  </a:lnTo>
                  <a:lnTo>
                    <a:pt x="794" y="1400"/>
                  </a:lnTo>
                  <a:lnTo>
                    <a:pt x="1202" y="1129"/>
                  </a:lnTo>
                  <a:lnTo>
                    <a:pt x="1460" y="925"/>
                  </a:lnTo>
                  <a:lnTo>
                    <a:pt x="1582" y="812"/>
                  </a:lnTo>
                  <a:lnTo>
                    <a:pt x="1679" y="706"/>
                  </a:lnTo>
                  <a:lnTo>
                    <a:pt x="1725" y="632"/>
                  </a:lnTo>
                  <a:lnTo>
                    <a:pt x="1727" y="623"/>
                  </a:lnTo>
                  <a:lnTo>
                    <a:pt x="1727" y="613"/>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sp>
        <p:nvSpPr>
          <p:cNvPr id="428" name="Google Shape;428;p11"/>
          <p:cNvSpPr/>
          <p:nvPr/>
        </p:nvSpPr>
        <p:spPr>
          <a:xfrm>
            <a:off x="6016625" y="3497262"/>
            <a:ext cx="690562" cy="638175"/>
          </a:xfrm>
          <a:custGeom>
            <a:avLst/>
            <a:gdLst/>
            <a:ahLst/>
            <a:cxnLst/>
            <a:rect l="0" t="0" r="0" b="0"/>
            <a:pathLst>
              <a:path w="1648" h="1526" extrusionOk="0">
                <a:moveTo>
                  <a:pt x="1563" y="327"/>
                </a:moveTo>
                <a:lnTo>
                  <a:pt x="1551" y="303"/>
                </a:lnTo>
                <a:lnTo>
                  <a:pt x="1542" y="297"/>
                </a:lnTo>
                <a:lnTo>
                  <a:pt x="1533" y="293"/>
                </a:lnTo>
                <a:lnTo>
                  <a:pt x="1520" y="297"/>
                </a:lnTo>
                <a:lnTo>
                  <a:pt x="1490" y="309"/>
                </a:lnTo>
                <a:lnTo>
                  <a:pt x="1460" y="327"/>
                </a:lnTo>
                <a:lnTo>
                  <a:pt x="1432" y="351"/>
                </a:lnTo>
                <a:lnTo>
                  <a:pt x="1420" y="366"/>
                </a:lnTo>
                <a:lnTo>
                  <a:pt x="1353" y="473"/>
                </a:lnTo>
                <a:lnTo>
                  <a:pt x="1345" y="491"/>
                </a:lnTo>
                <a:lnTo>
                  <a:pt x="1332" y="506"/>
                </a:lnTo>
                <a:lnTo>
                  <a:pt x="1296" y="562"/>
                </a:lnTo>
                <a:lnTo>
                  <a:pt x="1290" y="574"/>
                </a:lnTo>
                <a:lnTo>
                  <a:pt x="1280" y="580"/>
                </a:lnTo>
                <a:lnTo>
                  <a:pt x="1272" y="583"/>
                </a:lnTo>
                <a:lnTo>
                  <a:pt x="1260" y="580"/>
                </a:lnTo>
                <a:lnTo>
                  <a:pt x="1246" y="570"/>
                </a:lnTo>
                <a:lnTo>
                  <a:pt x="1232" y="552"/>
                </a:lnTo>
                <a:lnTo>
                  <a:pt x="1155" y="427"/>
                </a:lnTo>
                <a:lnTo>
                  <a:pt x="1141" y="415"/>
                </a:lnTo>
                <a:lnTo>
                  <a:pt x="1113" y="403"/>
                </a:lnTo>
                <a:lnTo>
                  <a:pt x="1098" y="403"/>
                </a:lnTo>
                <a:lnTo>
                  <a:pt x="1083" y="406"/>
                </a:lnTo>
                <a:lnTo>
                  <a:pt x="1058" y="415"/>
                </a:lnTo>
                <a:lnTo>
                  <a:pt x="1040" y="433"/>
                </a:lnTo>
                <a:lnTo>
                  <a:pt x="1034" y="445"/>
                </a:lnTo>
                <a:lnTo>
                  <a:pt x="1028" y="463"/>
                </a:lnTo>
                <a:lnTo>
                  <a:pt x="1024" y="550"/>
                </a:lnTo>
                <a:lnTo>
                  <a:pt x="1030" y="589"/>
                </a:lnTo>
                <a:lnTo>
                  <a:pt x="1038" y="607"/>
                </a:lnTo>
                <a:lnTo>
                  <a:pt x="1050" y="623"/>
                </a:lnTo>
                <a:lnTo>
                  <a:pt x="1095" y="668"/>
                </a:lnTo>
                <a:lnTo>
                  <a:pt x="1107" y="684"/>
                </a:lnTo>
                <a:lnTo>
                  <a:pt x="1123" y="718"/>
                </a:lnTo>
                <a:lnTo>
                  <a:pt x="1123" y="736"/>
                </a:lnTo>
                <a:lnTo>
                  <a:pt x="1119" y="751"/>
                </a:lnTo>
                <a:lnTo>
                  <a:pt x="1107" y="787"/>
                </a:lnTo>
                <a:lnTo>
                  <a:pt x="1044" y="884"/>
                </a:lnTo>
                <a:lnTo>
                  <a:pt x="751" y="1202"/>
                </a:lnTo>
                <a:lnTo>
                  <a:pt x="705" y="1294"/>
                </a:lnTo>
                <a:lnTo>
                  <a:pt x="691" y="1309"/>
                </a:lnTo>
                <a:lnTo>
                  <a:pt x="675" y="1319"/>
                </a:lnTo>
                <a:lnTo>
                  <a:pt x="657" y="1321"/>
                </a:lnTo>
                <a:lnTo>
                  <a:pt x="632" y="1315"/>
                </a:lnTo>
                <a:lnTo>
                  <a:pt x="578" y="1282"/>
                </a:lnTo>
                <a:lnTo>
                  <a:pt x="548" y="1258"/>
                </a:lnTo>
                <a:lnTo>
                  <a:pt x="459" y="1169"/>
                </a:lnTo>
                <a:lnTo>
                  <a:pt x="438" y="1139"/>
                </a:lnTo>
                <a:lnTo>
                  <a:pt x="404" y="1080"/>
                </a:lnTo>
                <a:lnTo>
                  <a:pt x="384" y="1016"/>
                </a:lnTo>
                <a:lnTo>
                  <a:pt x="283" y="536"/>
                </a:lnTo>
                <a:lnTo>
                  <a:pt x="273" y="406"/>
                </a:lnTo>
                <a:lnTo>
                  <a:pt x="280" y="378"/>
                </a:lnTo>
                <a:lnTo>
                  <a:pt x="310" y="309"/>
                </a:lnTo>
                <a:lnTo>
                  <a:pt x="316" y="287"/>
                </a:lnTo>
                <a:lnTo>
                  <a:pt x="316" y="265"/>
                </a:lnTo>
                <a:lnTo>
                  <a:pt x="310" y="241"/>
                </a:lnTo>
                <a:lnTo>
                  <a:pt x="304" y="226"/>
                </a:lnTo>
                <a:lnTo>
                  <a:pt x="237" y="125"/>
                </a:lnTo>
                <a:lnTo>
                  <a:pt x="170" y="46"/>
                </a:lnTo>
                <a:lnTo>
                  <a:pt x="136" y="16"/>
                </a:lnTo>
                <a:lnTo>
                  <a:pt x="106" y="0"/>
                </a:lnTo>
                <a:lnTo>
                  <a:pt x="94" y="0"/>
                </a:lnTo>
                <a:lnTo>
                  <a:pt x="82" y="3"/>
                </a:lnTo>
                <a:lnTo>
                  <a:pt x="73" y="12"/>
                </a:lnTo>
                <a:lnTo>
                  <a:pt x="55" y="40"/>
                </a:lnTo>
                <a:lnTo>
                  <a:pt x="37" y="83"/>
                </a:lnTo>
                <a:lnTo>
                  <a:pt x="6" y="232"/>
                </a:lnTo>
                <a:lnTo>
                  <a:pt x="0" y="443"/>
                </a:lnTo>
                <a:lnTo>
                  <a:pt x="45" y="684"/>
                </a:lnTo>
                <a:lnTo>
                  <a:pt x="94" y="860"/>
                </a:lnTo>
                <a:lnTo>
                  <a:pt x="182" y="1092"/>
                </a:lnTo>
                <a:lnTo>
                  <a:pt x="247" y="1214"/>
                </a:lnTo>
                <a:lnTo>
                  <a:pt x="362" y="1364"/>
                </a:lnTo>
                <a:lnTo>
                  <a:pt x="465" y="1468"/>
                </a:lnTo>
                <a:lnTo>
                  <a:pt x="520" y="1507"/>
                </a:lnTo>
                <a:lnTo>
                  <a:pt x="566" y="1523"/>
                </a:lnTo>
                <a:lnTo>
                  <a:pt x="590" y="1526"/>
                </a:lnTo>
                <a:lnTo>
                  <a:pt x="612" y="1526"/>
                </a:lnTo>
                <a:lnTo>
                  <a:pt x="705" y="1513"/>
                </a:lnTo>
                <a:lnTo>
                  <a:pt x="757" y="1493"/>
                </a:lnTo>
                <a:lnTo>
                  <a:pt x="806" y="1462"/>
                </a:lnTo>
                <a:lnTo>
                  <a:pt x="848" y="1422"/>
                </a:lnTo>
                <a:lnTo>
                  <a:pt x="879" y="1367"/>
                </a:lnTo>
                <a:lnTo>
                  <a:pt x="933" y="1193"/>
                </a:lnTo>
                <a:lnTo>
                  <a:pt x="949" y="1165"/>
                </a:lnTo>
                <a:lnTo>
                  <a:pt x="1030" y="1072"/>
                </a:lnTo>
                <a:lnTo>
                  <a:pt x="1080" y="1032"/>
                </a:lnTo>
                <a:lnTo>
                  <a:pt x="1195" y="912"/>
                </a:lnTo>
                <a:lnTo>
                  <a:pt x="1278" y="845"/>
                </a:lnTo>
                <a:lnTo>
                  <a:pt x="1332" y="821"/>
                </a:lnTo>
                <a:lnTo>
                  <a:pt x="1454" y="791"/>
                </a:lnTo>
                <a:lnTo>
                  <a:pt x="1482" y="781"/>
                </a:lnTo>
                <a:lnTo>
                  <a:pt x="1591" y="730"/>
                </a:lnTo>
                <a:lnTo>
                  <a:pt x="1621" y="708"/>
                </a:lnTo>
                <a:lnTo>
                  <a:pt x="1642" y="680"/>
                </a:lnTo>
                <a:lnTo>
                  <a:pt x="1648" y="665"/>
                </a:lnTo>
                <a:lnTo>
                  <a:pt x="1645" y="607"/>
                </a:lnTo>
                <a:lnTo>
                  <a:pt x="1633" y="574"/>
                </a:lnTo>
                <a:lnTo>
                  <a:pt x="1624" y="558"/>
                </a:lnTo>
                <a:lnTo>
                  <a:pt x="1615" y="552"/>
                </a:lnTo>
                <a:lnTo>
                  <a:pt x="1603" y="552"/>
                </a:lnTo>
                <a:lnTo>
                  <a:pt x="1585" y="556"/>
                </a:lnTo>
                <a:lnTo>
                  <a:pt x="1548" y="570"/>
                </a:lnTo>
                <a:lnTo>
                  <a:pt x="1508" y="592"/>
                </a:lnTo>
                <a:lnTo>
                  <a:pt x="1490" y="598"/>
                </a:lnTo>
                <a:lnTo>
                  <a:pt x="1478" y="598"/>
                </a:lnTo>
                <a:lnTo>
                  <a:pt x="1468" y="595"/>
                </a:lnTo>
                <a:lnTo>
                  <a:pt x="1462" y="589"/>
                </a:lnTo>
                <a:lnTo>
                  <a:pt x="1454" y="568"/>
                </a:lnTo>
                <a:lnTo>
                  <a:pt x="1454" y="546"/>
                </a:lnTo>
                <a:lnTo>
                  <a:pt x="1460" y="524"/>
                </a:lnTo>
                <a:lnTo>
                  <a:pt x="1466" y="516"/>
                </a:lnTo>
                <a:lnTo>
                  <a:pt x="1542" y="477"/>
                </a:lnTo>
                <a:lnTo>
                  <a:pt x="1551" y="471"/>
                </a:lnTo>
                <a:lnTo>
                  <a:pt x="1573" y="443"/>
                </a:lnTo>
                <a:lnTo>
                  <a:pt x="1579" y="406"/>
                </a:lnTo>
                <a:lnTo>
                  <a:pt x="1579" y="394"/>
                </a:lnTo>
                <a:lnTo>
                  <a:pt x="1569" y="345"/>
                </a:lnTo>
                <a:lnTo>
                  <a:pt x="1563" y="327"/>
                </a:lnTo>
                <a:close/>
              </a:path>
            </a:pathLst>
          </a:custGeom>
          <a:solidFill>
            <a:srgbClr val="FF33CC"/>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29" name="Google Shape;429;p11"/>
          <p:cNvSpPr/>
          <p:nvPr/>
        </p:nvSpPr>
        <p:spPr>
          <a:xfrm>
            <a:off x="6181725" y="3336925"/>
            <a:ext cx="795337" cy="798512"/>
          </a:xfrm>
          <a:custGeom>
            <a:avLst/>
            <a:gdLst/>
            <a:ahLst/>
            <a:cxnLst/>
            <a:rect l="0" t="0" r="0" b="0"/>
            <a:pathLst>
              <a:path w="1897" h="1907" extrusionOk="0">
                <a:moveTo>
                  <a:pt x="525" y="15"/>
                </a:moveTo>
                <a:lnTo>
                  <a:pt x="249" y="0"/>
                </a:lnTo>
                <a:lnTo>
                  <a:pt x="103" y="15"/>
                </a:lnTo>
                <a:lnTo>
                  <a:pt x="69" y="27"/>
                </a:lnTo>
                <a:lnTo>
                  <a:pt x="42" y="43"/>
                </a:lnTo>
                <a:lnTo>
                  <a:pt x="24" y="73"/>
                </a:lnTo>
                <a:lnTo>
                  <a:pt x="14" y="94"/>
                </a:lnTo>
                <a:lnTo>
                  <a:pt x="0" y="189"/>
                </a:lnTo>
                <a:lnTo>
                  <a:pt x="0" y="256"/>
                </a:lnTo>
                <a:lnTo>
                  <a:pt x="6" y="280"/>
                </a:lnTo>
                <a:lnTo>
                  <a:pt x="14" y="302"/>
                </a:lnTo>
                <a:lnTo>
                  <a:pt x="27" y="316"/>
                </a:lnTo>
                <a:lnTo>
                  <a:pt x="45" y="326"/>
                </a:lnTo>
                <a:lnTo>
                  <a:pt x="63" y="332"/>
                </a:lnTo>
                <a:lnTo>
                  <a:pt x="85" y="336"/>
                </a:lnTo>
                <a:lnTo>
                  <a:pt x="139" y="336"/>
                </a:lnTo>
                <a:lnTo>
                  <a:pt x="291" y="314"/>
                </a:lnTo>
                <a:lnTo>
                  <a:pt x="550" y="243"/>
                </a:lnTo>
                <a:lnTo>
                  <a:pt x="598" y="237"/>
                </a:lnTo>
                <a:lnTo>
                  <a:pt x="888" y="253"/>
                </a:lnTo>
                <a:lnTo>
                  <a:pt x="1173" y="308"/>
                </a:lnTo>
                <a:lnTo>
                  <a:pt x="1389" y="393"/>
                </a:lnTo>
                <a:lnTo>
                  <a:pt x="1462" y="433"/>
                </a:lnTo>
                <a:lnTo>
                  <a:pt x="1520" y="476"/>
                </a:lnTo>
                <a:lnTo>
                  <a:pt x="1562" y="518"/>
                </a:lnTo>
                <a:lnTo>
                  <a:pt x="1590" y="561"/>
                </a:lnTo>
                <a:lnTo>
                  <a:pt x="1611" y="607"/>
                </a:lnTo>
                <a:lnTo>
                  <a:pt x="1621" y="658"/>
                </a:lnTo>
                <a:lnTo>
                  <a:pt x="1623" y="686"/>
                </a:lnTo>
                <a:lnTo>
                  <a:pt x="1611" y="777"/>
                </a:lnTo>
                <a:lnTo>
                  <a:pt x="1554" y="970"/>
                </a:lnTo>
                <a:lnTo>
                  <a:pt x="1444" y="1223"/>
                </a:lnTo>
                <a:lnTo>
                  <a:pt x="1407" y="1336"/>
                </a:lnTo>
                <a:lnTo>
                  <a:pt x="1383" y="1382"/>
                </a:lnTo>
                <a:lnTo>
                  <a:pt x="1368" y="1400"/>
                </a:lnTo>
                <a:lnTo>
                  <a:pt x="1350" y="1413"/>
                </a:lnTo>
                <a:lnTo>
                  <a:pt x="1246" y="1461"/>
                </a:lnTo>
                <a:lnTo>
                  <a:pt x="1228" y="1473"/>
                </a:lnTo>
                <a:lnTo>
                  <a:pt x="1164" y="1540"/>
                </a:lnTo>
                <a:lnTo>
                  <a:pt x="1140" y="1577"/>
                </a:lnTo>
                <a:lnTo>
                  <a:pt x="1131" y="1595"/>
                </a:lnTo>
                <a:lnTo>
                  <a:pt x="1128" y="1611"/>
                </a:lnTo>
                <a:lnTo>
                  <a:pt x="1128" y="1629"/>
                </a:lnTo>
                <a:lnTo>
                  <a:pt x="1131" y="1647"/>
                </a:lnTo>
                <a:lnTo>
                  <a:pt x="1146" y="1684"/>
                </a:lnTo>
                <a:lnTo>
                  <a:pt x="1164" y="1718"/>
                </a:lnTo>
                <a:lnTo>
                  <a:pt x="1183" y="1739"/>
                </a:lnTo>
                <a:lnTo>
                  <a:pt x="1201" y="1748"/>
                </a:lnTo>
                <a:lnTo>
                  <a:pt x="1222" y="1748"/>
                </a:lnTo>
                <a:lnTo>
                  <a:pt x="1243" y="1739"/>
                </a:lnTo>
                <a:lnTo>
                  <a:pt x="1264" y="1720"/>
                </a:lnTo>
                <a:lnTo>
                  <a:pt x="1286" y="1684"/>
                </a:lnTo>
                <a:lnTo>
                  <a:pt x="1308" y="1633"/>
                </a:lnTo>
                <a:lnTo>
                  <a:pt x="1316" y="1605"/>
                </a:lnTo>
                <a:lnTo>
                  <a:pt x="1346" y="1546"/>
                </a:lnTo>
                <a:lnTo>
                  <a:pt x="1368" y="1528"/>
                </a:lnTo>
                <a:lnTo>
                  <a:pt x="1377" y="1522"/>
                </a:lnTo>
                <a:lnTo>
                  <a:pt x="1389" y="1520"/>
                </a:lnTo>
                <a:lnTo>
                  <a:pt x="1395" y="1520"/>
                </a:lnTo>
                <a:lnTo>
                  <a:pt x="1405" y="1522"/>
                </a:lnTo>
                <a:lnTo>
                  <a:pt x="1411" y="1546"/>
                </a:lnTo>
                <a:lnTo>
                  <a:pt x="1411" y="1559"/>
                </a:lnTo>
                <a:lnTo>
                  <a:pt x="1346" y="1821"/>
                </a:lnTo>
                <a:lnTo>
                  <a:pt x="1346" y="1849"/>
                </a:lnTo>
                <a:lnTo>
                  <a:pt x="1356" y="1867"/>
                </a:lnTo>
                <a:lnTo>
                  <a:pt x="1368" y="1882"/>
                </a:lnTo>
                <a:lnTo>
                  <a:pt x="1386" y="1894"/>
                </a:lnTo>
                <a:lnTo>
                  <a:pt x="1429" y="1907"/>
                </a:lnTo>
                <a:lnTo>
                  <a:pt x="1468" y="1907"/>
                </a:lnTo>
                <a:lnTo>
                  <a:pt x="1484" y="1904"/>
                </a:lnTo>
                <a:lnTo>
                  <a:pt x="1502" y="1892"/>
                </a:lnTo>
                <a:lnTo>
                  <a:pt x="1516" y="1867"/>
                </a:lnTo>
                <a:lnTo>
                  <a:pt x="1530" y="1793"/>
                </a:lnTo>
                <a:lnTo>
                  <a:pt x="1530" y="1736"/>
                </a:lnTo>
                <a:lnTo>
                  <a:pt x="1522" y="1568"/>
                </a:lnTo>
                <a:lnTo>
                  <a:pt x="1530" y="1546"/>
                </a:lnTo>
                <a:lnTo>
                  <a:pt x="1538" y="1532"/>
                </a:lnTo>
                <a:lnTo>
                  <a:pt x="1548" y="1522"/>
                </a:lnTo>
                <a:lnTo>
                  <a:pt x="1560" y="1516"/>
                </a:lnTo>
                <a:lnTo>
                  <a:pt x="1572" y="1513"/>
                </a:lnTo>
                <a:lnTo>
                  <a:pt x="1584" y="1513"/>
                </a:lnTo>
                <a:lnTo>
                  <a:pt x="1615" y="1526"/>
                </a:lnTo>
                <a:lnTo>
                  <a:pt x="1629" y="1538"/>
                </a:lnTo>
                <a:lnTo>
                  <a:pt x="1663" y="1580"/>
                </a:lnTo>
                <a:lnTo>
                  <a:pt x="1738" y="1708"/>
                </a:lnTo>
                <a:lnTo>
                  <a:pt x="1758" y="1733"/>
                </a:lnTo>
                <a:lnTo>
                  <a:pt x="1776" y="1748"/>
                </a:lnTo>
                <a:lnTo>
                  <a:pt x="1794" y="1754"/>
                </a:lnTo>
                <a:lnTo>
                  <a:pt x="1812" y="1754"/>
                </a:lnTo>
                <a:lnTo>
                  <a:pt x="1849" y="1739"/>
                </a:lnTo>
                <a:lnTo>
                  <a:pt x="1879" y="1714"/>
                </a:lnTo>
                <a:lnTo>
                  <a:pt x="1888" y="1700"/>
                </a:lnTo>
                <a:lnTo>
                  <a:pt x="1894" y="1684"/>
                </a:lnTo>
                <a:lnTo>
                  <a:pt x="1897" y="1666"/>
                </a:lnTo>
                <a:lnTo>
                  <a:pt x="1885" y="1595"/>
                </a:lnTo>
                <a:lnTo>
                  <a:pt x="1867" y="1544"/>
                </a:lnTo>
                <a:lnTo>
                  <a:pt x="1855" y="1520"/>
                </a:lnTo>
                <a:lnTo>
                  <a:pt x="1839" y="1501"/>
                </a:lnTo>
                <a:lnTo>
                  <a:pt x="1821" y="1486"/>
                </a:lnTo>
                <a:lnTo>
                  <a:pt x="1797" y="1473"/>
                </a:lnTo>
                <a:lnTo>
                  <a:pt x="1681" y="1433"/>
                </a:lnTo>
                <a:lnTo>
                  <a:pt x="1657" y="1421"/>
                </a:lnTo>
                <a:lnTo>
                  <a:pt x="1639" y="1409"/>
                </a:lnTo>
                <a:lnTo>
                  <a:pt x="1617" y="1385"/>
                </a:lnTo>
                <a:lnTo>
                  <a:pt x="1608" y="1358"/>
                </a:lnTo>
                <a:lnTo>
                  <a:pt x="1608" y="1305"/>
                </a:lnTo>
                <a:lnTo>
                  <a:pt x="1617" y="1226"/>
                </a:lnTo>
                <a:lnTo>
                  <a:pt x="1675" y="1006"/>
                </a:lnTo>
                <a:lnTo>
                  <a:pt x="1764" y="802"/>
                </a:lnTo>
                <a:lnTo>
                  <a:pt x="1803" y="696"/>
                </a:lnTo>
                <a:lnTo>
                  <a:pt x="1821" y="604"/>
                </a:lnTo>
                <a:lnTo>
                  <a:pt x="1818" y="564"/>
                </a:lnTo>
                <a:lnTo>
                  <a:pt x="1797" y="496"/>
                </a:lnTo>
                <a:lnTo>
                  <a:pt x="1758" y="439"/>
                </a:lnTo>
                <a:lnTo>
                  <a:pt x="1684" y="366"/>
                </a:lnTo>
                <a:lnTo>
                  <a:pt x="1629" y="326"/>
                </a:lnTo>
                <a:lnTo>
                  <a:pt x="1411" y="237"/>
                </a:lnTo>
                <a:lnTo>
                  <a:pt x="1092" y="130"/>
                </a:lnTo>
                <a:lnTo>
                  <a:pt x="848" y="73"/>
                </a:lnTo>
                <a:lnTo>
                  <a:pt x="525" y="15"/>
                </a:lnTo>
                <a:close/>
              </a:path>
            </a:pathLst>
          </a:custGeom>
          <a:solidFill>
            <a:srgbClr val="FF33CC"/>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30" name="Google Shape;430;p11"/>
          <p:cNvSpPr/>
          <p:nvPr/>
        </p:nvSpPr>
        <p:spPr>
          <a:xfrm>
            <a:off x="7620000" y="2727325"/>
            <a:ext cx="304800" cy="247650"/>
          </a:xfrm>
          <a:prstGeom prst="ellipse">
            <a:avLst/>
          </a:prstGeom>
          <a:solidFill>
            <a:srgbClr val="66FFFF"/>
          </a:solidFill>
          <a:ln w="9525" cap="flat" cmpd="sng">
            <a:solidFill>
              <a:srgbClr val="66FFF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nvGrpSpPr>
          <p:cNvPr id="431" name="Google Shape;431;p11"/>
          <p:cNvGrpSpPr/>
          <p:nvPr/>
        </p:nvGrpSpPr>
        <p:grpSpPr>
          <a:xfrm rot="4260000">
            <a:off x="7186611" y="3184524"/>
            <a:ext cx="960437" cy="798513"/>
            <a:chOff x="7621587" y="2198687"/>
            <a:chExt cx="960437" cy="798513"/>
          </a:xfrm>
        </p:grpSpPr>
        <p:sp>
          <p:nvSpPr>
            <p:cNvPr id="432" name="Google Shape;432;p11"/>
            <p:cNvSpPr/>
            <p:nvPr/>
          </p:nvSpPr>
          <p:spPr>
            <a:xfrm>
              <a:off x="7621587" y="2359025"/>
              <a:ext cx="690562" cy="638175"/>
            </a:xfrm>
            <a:custGeom>
              <a:avLst/>
              <a:gdLst/>
              <a:ahLst/>
              <a:cxnLst/>
              <a:rect l="0" t="0" r="0" b="0"/>
              <a:pathLst>
                <a:path w="1648" h="1526" extrusionOk="0">
                  <a:moveTo>
                    <a:pt x="1563" y="327"/>
                  </a:moveTo>
                  <a:lnTo>
                    <a:pt x="1551" y="303"/>
                  </a:lnTo>
                  <a:lnTo>
                    <a:pt x="1542" y="297"/>
                  </a:lnTo>
                  <a:lnTo>
                    <a:pt x="1533" y="293"/>
                  </a:lnTo>
                  <a:lnTo>
                    <a:pt x="1520" y="297"/>
                  </a:lnTo>
                  <a:lnTo>
                    <a:pt x="1490" y="309"/>
                  </a:lnTo>
                  <a:lnTo>
                    <a:pt x="1460" y="327"/>
                  </a:lnTo>
                  <a:lnTo>
                    <a:pt x="1432" y="351"/>
                  </a:lnTo>
                  <a:lnTo>
                    <a:pt x="1420" y="366"/>
                  </a:lnTo>
                  <a:lnTo>
                    <a:pt x="1353" y="473"/>
                  </a:lnTo>
                  <a:lnTo>
                    <a:pt x="1345" y="491"/>
                  </a:lnTo>
                  <a:lnTo>
                    <a:pt x="1332" y="506"/>
                  </a:lnTo>
                  <a:lnTo>
                    <a:pt x="1296" y="562"/>
                  </a:lnTo>
                  <a:lnTo>
                    <a:pt x="1290" y="574"/>
                  </a:lnTo>
                  <a:lnTo>
                    <a:pt x="1280" y="580"/>
                  </a:lnTo>
                  <a:lnTo>
                    <a:pt x="1272" y="583"/>
                  </a:lnTo>
                  <a:lnTo>
                    <a:pt x="1260" y="580"/>
                  </a:lnTo>
                  <a:lnTo>
                    <a:pt x="1246" y="570"/>
                  </a:lnTo>
                  <a:lnTo>
                    <a:pt x="1232" y="552"/>
                  </a:lnTo>
                  <a:lnTo>
                    <a:pt x="1155" y="427"/>
                  </a:lnTo>
                  <a:lnTo>
                    <a:pt x="1141" y="415"/>
                  </a:lnTo>
                  <a:lnTo>
                    <a:pt x="1113" y="403"/>
                  </a:lnTo>
                  <a:lnTo>
                    <a:pt x="1098" y="403"/>
                  </a:lnTo>
                  <a:lnTo>
                    <a:pt x="1083" y="406"/>
                  </a:lnTo>
                  <a:lnTo>
                    <a:pt x="1058" y="415"/>
                  </a:lnTo>
                  <a:lnTo>
                    <a:pt x="1040" y="433"/>
                  </a:lnTo>
                  <a:lnTo>
                    <a:pt x="1034" y="445"/>
                  </a:lnTo>
                  <a:lnTo>
                    <a:pt x="1028" y="463"/>
                  </a:lnTo>
                  <a:lnTo>
                    <a:pt x="1024" y="550"/>
                  </a:lnTo>
                  <a:lnTo>
                    <a:pt x="1030" y="589"/>
                  </a:lnTo>
                  <a:lnTo>
                    <a:pt x="1038" y="607"/>
                  </a:lnTo>
                  <a:lnTo>
                    <a:pt x="1050" y="623"/>
                  </a:lnTo>
                  <a:lnTo>
                    <a:pt x="1095" y="668"/>
                  </a:lnTo>
                  <a:lnTo>
                    <a:pt x="1107" y="684"/>
                  </a:lnTo>
                  <a:lnTo>
                    <a:pt x="1123" y="718"/>
                  </a:lnTo>
                  <a:lnTo>
                    <a:pt x="1123" y="736"/>
                  </a:lnTo>
                  <a:lnTo>
                    <a:pt x="1119" y="751"/>
                  </a:lnTo>
                  <a:lnTo>
                    <a:pt x="1107" y="787"/>
                  </a:lnTo>
                  <a:lnTo>
                    <a:pt x="1044" y="884"/>
                  </a:lnTo>
                  <a:lnTo>
                    <a:pt x="751" y="1202"/>
                  </a:lnTo>
                  <a:lnTo>
                    <a:pt x="705" y="1294"/>
                  </a:lnTo>
                  <a:lnTo>
                    <a:pt x="691" y="1309"/>
                  </a:lnTo>
                  <a:lnTo>
                    <a:pt x="675" y="1319"/>
                  </a:lnTo>
                  <a:lnTo>
                    <a:pt x="657" y="1321"/>
                  </a:lnTo>
                  <a:lnTo>
                    <a:pt x="632" y="1315"/>
                  </a:lnTo>
                  <a:lnTo>
                    <a:pt x="578" y="1282"/>
                  </a:lnTo>
                  <a:lnTo>
                    <a:pt x="548" y="1258"/>
                  </a:lnTo>
                  <a:lnTo>
                    <a:pt x="459" y="1169"/>
                  </a:lnTo>
                  <a:lnTo>
                    <a:pt x="438" y="1139"/>
                  </a:lnTo>
                  <a:lnTo>
                    <a:pt x="404" y="1080"/>
                  </a:lnTo>
                  <a:lnTo>
                    <a:pt x="384" y="1016"/>
                  </a:lnTo>
                  <a:lnTo>
                    <a:pt x="283" y="536"/>
                  </a:lnTo>
                  <a:lnTo>
                    <a:pt x="273" y="406"/>
                  </a:lnTo>
                  <a:lnTo>
                    <a:pt x="280" y="378"/>
                  </a:lnTo>
                  <a:lnTo>
                    <a:pt x="310" y="309"/>
                  </a:lnTo>
                  <a:lnTo>
                    <a:pt x="316" y="287"/>
                  </a:lnTo>
                  <a:lnTo>
                    <a:pt x="316" y="265"/>
                  </a:lnTo>
                  <a:lnTo>
                    <a:pt x="310" y="241"/>
                  </a:lnTo>
                  <a:lnTo>
                    <a:pt x="304" y="226"/>
                  </a:lnTo>
                  <a:lnTo>
                    <a:pt x="237" y="125"/>
                  </a:lnTo>
                  <a:lnTo>
                    <a:pt x="170" y="46"/>
                  </a:lnTo>
                  <a:lnTo>
                    <a:pt x="136" y="16"/>
                  </a:lnTo>
                  <a:lnTo>
                    <a:pt x="106" y="0"/>
                  </a:lnTo>
                  <a:lnTo>
                    <a:pt x="94" y="0"/>
                  </a:lnTo>
                  <a:lnTo>
                    <a:pt x="82" y="3"/>
                  </a:lnTo>
                  <a:lnTo>
                    <a:pt x="73" y="12"/>
                  </a:lnTo>
                  <a:lnTo>
                    <a:pt x="55" y="40"/>
                  </a:lnTo>
                  <a:lnTo>
                    <a:pt x="37" y="83"/>
                  </a:lnTo>
                  <a:lnTo>
                    <a:pt x="6" y="232"/>
                  </a:lnTo>
                  <a:lnTo>
                    <a:pt x="0" y="443"/>
                  </a:lnTo>
                  <a:lnTo>
                    <a:pt x="45" y="684"/>
                  </a:lnTo>
                  <a:lnTo>
                    <a:pt x="94" y="860"/>
                  </a:lnTo>
                  <a:lnTo>
                    <a:pt x="182" y="1092"/>
                  </a:lnTo>
                  <a:lnTo>
                    <a:pt x="247" y="1214"/>
                  </a:lnTo>
                  <a:lnTo>
                    <a:pt x="362" y="1364"/>
                  </a:lnTo>
                  <a:lnTo>
                    <a:pt x="465" y="1468"/>
                  </a:lnTo>
                  <a:lnTo>
                    <a:pt x="520" y="1507"/>
                  </a:lnTo>
                  <a:lnTo>
                    <a:pt x="566" y="1523"/>
                  </a:lnTo>
                  <a:lnTo>
                    <a:pt x="590" y="1526"/>
                  </a:lnTo>
                  <a:lnTo>
                    <a:pt x="612" y="1526"/>
                  </a:lnTo>
                  <a:lnTo>
                    <a:pt x="705" y="1513"/>
                  </a:lnTo>
                  <a:lnTo>
                    <a:pt x="757" y="1493"/>
                  </a:lnTo>
                  <a:lnTo>
                    <a:pt x="806" y="1462"/>
                  </a:lnTo>
                  <a:lnTo>
                    <a:pt x="848" y="1422"/>
                  </a:lnTo>
                  <a:lnTo>
                    <a:pt x="879" y="1367"/>
                  </a:lnTo>
                  <a:lnTo>
                    <a:pt x="933" y="1193"/>
                  </a:lnTo>
                  <a:lnTo>
                    <a:pt x="949" y="1165"/>
                  </a:lnTo>
                  <a:lnTo>
                    <a:pt x="1030" y="1072"/>
                  </a:lnTo>
                  <a:lnTo>
                    <a:pt x="1080" y="1032"/>
                  </a:lnTo>
                  <a:lnTo>
                    <a:pt x="1195" y="912"/>
                  </a:lnTo>
                  <a:lnTo>
                    <a:pt x="1278" y="845"/>
                  </a:lnTo>
                  <a:lnTo>
                    <a:pt x="1332" y="821"/>
                  </a:lnTo>
                  <a:lnTo>
                    <a:pt x="1454" y="791"/>
                  </a:lnTo>
                  <a:lnTo>
                    <a:pt x="1482" y="781"/>
                  </a:lnTo>
                  <a:lnTo>
                    <a:pt x="1591" y="730"/>
                  </a:lnTo>
                  <a:lnTo>
                    <a:pt x="1621" y="708"/>
                  </a:lnTo>
                  <a:lnTo>
                    <a:pt x="1642" y="680"/>
                  </a:lnTo>
                  <a:lnTo>
                    <a:pt x="1648" y="665"/>
                  </a:lnTo>
                  <a:lnTo>
                    <a:pt x="1645" y="607"/>
                  </a:lnTo>
                  <a:lnTo>
                    <a:pt x="1633" y="574"/>
                  </a:lnTo>
                  <a:lnTo>
                    <a:pt x="1624" y="558"/>
                  </a:lnTo>
                  <a:lnTo>
                    <a:pt x="1615" y="552"/>
                  </a:lnTo>
                  <a:lnTo>
                    <a:pt x="1603" y="552"/>
                  </a:lnTo>
                  <a:lnTo>
                    <a:pt x="1585" y="556"/>
                  </a:lnTo>
                  <a:lnTo>
                    <a:pt x="1548" y="570"/>
                  </a:lnTo>
                  <a:lnTo>
                    <a:pt x="1508" y="592"/>
                  </a:lnTo>
                  <a:lnTo>
                    <a:pt x="1490" y="598"/>
                  </a:lnTo>
                  <a:lnTo>
                    <a:pt x="1478" y="598"/>
                  </a:lnTo>
                  <a:lnTo>
                    <a:pt x="1468" y="595"/>
                  </a:lnTo>
                  <a:lnTo>
                    <a:pt x="1462" y="589"/>
                  </a:lnTo>
                  <a:lnTo>
                    <a:pt x="1454" y="568"/>
                  </a:lnTo>
                  <a:lnTo>
                    <a:pt x="1454" y="546"/>
                  </a:lnTo>
                  <a:lnTo>
                    <a:pt x="1460" y="524"/>
                  </a:lnTo>
                  <a:lnTo>
                    <a:pt x="1466" y="516"/>
                  </a:lnTo>
                  <a:lnTo>
                    <a:pt x="1542" y="477"/>
                  </a:lnTo>
                  <a:lnTo>
                    <a:pt x="1551" y="471"/>
                  </a:lnTo>
                  <a:lnTo>
                    <a:pt x="1573" y="443"/>
                  </a:lnTo>
                  <a:lnTo>
                    <a:pt x="1579" y="406"/>
                  </a:lnTo>
                  <a:lnTo>
                    <a:pt x="1579" y="394"/>
                  </a:lnTo>
                  <a:lnTo>
                    <a:pt x="1569" y="345"/>
                  </a:lnTo>
                  <a:lnTo>
                    <a:pt x="1563" y="327"/>
                  </a:lnTo>
                  <a:close/>
                </a:path>
              </a:pathLst>
            </a:custGeom>
            <a:solidFill>
              <a:srgbClr val="66FF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33" name="Google Shape;433;p11"/>
            <p:cNvSpPr/>
            <p:nvPr/>
          </p:nvSpPr>
          <p:spPr>
            <a:xfrm>
              <a:off x="7786687" y="2198687"/>
              <a:ext cx="795337" cy="798512"/>
            </a:xfrm>
            <a:custGeom>
              <a:avLst/>
              <a:gdLst/>
              <a:ahLst/>
              <a:cxnLst/>
              <a:rect l="0" t="0" r="0" b="0"/>
              <a:pathLst>
                <a:path w="1897" h="1907" extrusionOk="0">
                  <a:moveTo>
                    <a:pt x="525" y="15"/>
                  </a:moveTo>
                  <a:lnTo>
                    <a:pt x="249" y="0"/>
                  </a:lnTo>
                  <a:lnTo>
                    <a:pt x="103" y="15"/>
                  </a:lnTo>
                  <a:lnTo>
                    <a:pt x="69" y="27"/>
                  </a:lnTo>
                  <a:lnTo>
                    <a:pt x="42" y="43"/>
                  </a:lnTo>
                  <a:lnTo>
                    <a:pt x="24" y="73"/>
                  </a:lnTo>
                  <a:lnTo>
                    <a:pt x="14" y="94"/>
                  </a:lnTo>
                  <a:lnTo>
                    <a:pt x="0" y="189"/>
                  </a:lnTo>
                  <a:lnTo>
                    <a:pt x="0" y="256"/>
                  </a:lnTo>
                  <a:lnTo>
                    <a:pt x="6" y="280"/>
                  </a:lnTo>
                  <a:lnTo>
                    <a:pt x="14" y="302"/>
                  </a:lnTo>
                  <a:lnTo>
                    <a:pt x="27" y="316"/>
                  </a:lnTo>
                  <a:lnTo>
                    <a:pt x="45" y="326"/>
                  </a:lnTo>
                  <a:lnTo>
                    <a:pt x="63" y="332"/>
                  </a:lnTo>
                  <a:lnTo>
                    <a:pt x="85" y="336"/>
                  </a:lnTo>
                  <a:lnTo>
                    <a:pt x="139" y="336"/>
                  </a:lnTo>
                  <a:lnTo>
                    <a:pt x="291" y="314"/>
                  </a:lnTo>
                  <a:lnTo>
                    <a:pt x="550" y="243"/>
                  </a:lnTo>
                  <a:lnTo>
                    <a:pt x="598" y="237"/>
                  </a:lnTo>
                  <a:lnTo>
                    <a:pt x="888" y="253"/>
                  </a:lnTo>
                  <a:lnTo>
                    <a:pt x="1173" y="308"/>
                  </a:lnTo>
                  <a:lnTo>
                    <a:pt x="1389" y="393"/>
                  </a:lnTo>
                  <a:lnTo>
                    <a:pt x="1462" y="433"/>
                  </a:lnTo>
                  <a:lnTo>
                    <a:pt x="1520" y="476"/>
                  </a:lnTo>
                  <a:lnTo>
                    <a:pt x="1562" y="518"/>
                  </a:lnTo>
                  <a:lnTo>
                    <a:pt x="1590" y="561"/>
                  </a:lnTo>
                  <a:lnTo>
                    <a:pt x="1611" y="607"/>
                  </a:lnTo>
                  <a:lnTo>
                    <a:pt x="1621" y="658"/>
                  </a:lnTo>
                  <a:lnTo>
                    <a:pt x="1623" y="686"/>
                  </a:lnTo>
                  <a:lnTo>
                    <a:pt x="1611" y="777"/>
                  </a:lnTo>
                  <a:lnTo>
                    <a:pt x="1554" y="970"/>
                  </a:lnTo>
                  <a:lnTo>
                    <a:pt x="1444" y="1223"/>
                  </a:lnTo>
                  <a:lnTo>
                    <a:pt x="1407" y="1336"/>
                  </a:lnTo>
                  <a:lnTo>
                    <a:pt x="1383" y="1382"/>
                  </a:lnTo>
                  <a:lnTo>
                    <a:pt x="1368" y="1400"/>
                  </a:lnTo>
                  <a:lnTo>
                    <a:pt x="1350" y="1413"/>
                  </a:lnTo>
                  <a:lnTo>
                    <a:pt x="1246" y="1461"/>
                  </a:lnTo>
                  <a:lnTo>
                    <a:pt x="1228" y="1473"/>
                  </a:lnTo>
                  <a:lnTo>
                    <a:pt x="1164" y="1540"/>
                  </a:lnTo>
                  <a:lnTo>
                    <a:pt x="1140" y="1577"/>
                  </a:lnTo>
                  <a:lnTo>
                    <a:pt x="1131" y="1595"/>
                  </a:lnTo>
                  <a:lnTo>
                    <a:pt x="1128" y="1611"/>
                  </a:lnTo>
                  <a:lnTo>
                    <a:pt x="1128" y="1629"/>
                  </a:lnTo>
                  <a:lnTo>
                    <a:pt x="1131" y="1647"/>
                  </a:lnTo>
                  <a:lnTo>
                    <a:pt x="1146" y="1684"/>
                  </a:lnTo>
                  <a:lnTo>
                    <a:pt x="1164" y="1718"/>
                  </a:lnTo>
                  <a:lnTo>
                    <a:pt x="1183" y="1739"/>
                  </a:lnTo>
                  <a:lnTo>
                    <a:pt x="1201" y="1748"/>
                  </a:lnTo>
                  <a:lnTo>
                    <a:pt x="1222" y="1748"/>
                  </a:lnTo>
                  <a:lnTo>
                    <a:pt x="1243" y="1739"/>
                  </a:lnTo>
                  <a:lnTo>
                    <a:pt x="1264" y="1720"/>
                  </a:lnTo>
                  <a:lnTo>
                    <a:pt x="1286" y="1684"/>
                  </a:lnTo>
                  <a:lnTo>
                    <a:pt x="1308" y="1633"/>
                  </a:lnTo>
                  <a:lnTo>
                    <a:pt x="1316" y="1605"/>
                  </a:lnTo>
                  <a:lnTo>
                    <a:pt x="1346" y="1546"/>
                  </a:lnTo>
                  <a:lnTo>
                    <a:pt x="1368" y="1528"/>
                  </a:lnTo>
                  <a:lnTo>
                    <a:pt x="1377" y="1522"/>
                  </a:lnTo>
                  <a:lnTo>
                    <a:pt x="1389" y="1520"/>
                  </a:lnTo>
                  <a:lnTo>
                    <a:pt x="1395" y="1520"/>
                  </a:lnTo>
                  <a:lnTo>
                    <a:pt x="1405" y="1522"/>
                  </a:lnTo>
                  <a:lnTo>
                    <a:pt x="1411" y="1546"/>
                  </a:lnTo>
                  <a:lnTo>
                    <a:pt x="1411" y="1559"/>
                  </a:lnTo>
                  <a:lnTo>
                    <a:pt x="1346" y="1821"/>
                  </a:lnTo>
                  <a:lnTo>
                    <a:pt x="1346" y="1849"/>
                  </a:lnTo>
                  <a:lnTo>
                    <a:pt x="1356" y="1867"/>
                  </a:lnTo>
                  <a:lnTo>
                    <a:pt x="1368" y="1882"/>
                  </a:lnTo>
                  <a:lnTo>
                    <a:pt x="1386" y="1894"/>
                  </a:lnTo>
                  <a:lnTo>
                    <a:pt x="1429" y="1907"/>
                  </a:lnTo>
                  <a:lnTo>
                    <a:pt x="1468" y="1907"/>
                  </a:lnTo>
                  <a:lnTo>
                    <a:pt x="1484" y="1904"/>
                  </a:lnTo>
                  <a:lnTo>
                    <a:pt x="1502" y="1892"/>
                  </a:lnTo>
                  <a:lnTo>
                    <a:pt x="1516" y="1867"/>
                  </a:lnTo>
                  <a:lnTo>
                    <a:pt x="1530" y="1793"/>
                  </a:lnTo>
                  <a:lnTo>
                    <a:pt x="1530" y="1736"/>
                  </a:lnTo>
                  <a:lnTo>
                    <a:pt x="1522" y="1568"/>
                  </a:lnTo>
                  <a:lnTo>
                    <a:pt x="1530" y="1546"/>
                  </a:lnTo>
                  <a:lnTo>
                    <a:pt x="1538" y="1532"/>
                  </a:lnTo>
                  <a:lnTo>
                    <a:pt x="1548" y="1522"/>
                  </a:lnTo>
                  <a:lnTo>
                    <a:pt x="1560" y="1516"/>
                  </a:lnTo>
                  <a:lnTo>
                    <a:pt x="1572" y="1513"/>
                  </a:lnTo>
                  <a:lnTo>
                    <a:pt x="1584" y="1513"/>
                  </a:lnTo>
                  <a:lnTo>
                    <a:pt x="1615" y="1526"/>
                  </a:lnTo>
                  <a:lnTo>
                    <a:pt x="1629" y="1538"/>
                  </a:lnTo>
                  <a:lnTo>
                    <a:pt x="1663" y="1580"/>
                  </a:lnTo>
                  <a:lnTo>
                    <a:pt x="1738" y="1708"/>
                  </a:lnTo>
                  <a:lnTo>
                    <a:pt x="1758" y="1733"/>
                  </a:lnTo>
                  <a:lnTo>
                    <a:pt x="1776" y="1748"/>
                  </a:lnTo>
                  <a:lnTo>
                    <a:pt x="1794" y="1754"/>
                  </a:lnTo>
                  <a:lnTo>
                    <a:pt x="1812" y="1754"/>
                  </a:lnTo>
                  <a:lnTo>
                    <a:pt x="1849" y="1739"/>
                  </a:lnTo>
                  <a:lnTo>
                    <a:pt x="1879" y="1714"/>
                  </a:lnTo>
                  <a:lnTo>
                    <a:pt x="1888" y="1700"/>
                  </a:lnTo>
                  <a:lnTo>
                    <a:pt x="1894" y="1684"/>
                  </a:lnTo>
                  <a:lnTo>
                    <a:pt x="1897" y="1666"/>
                  </a:lnTo>
                  <a:lnTo>
                    <a:pt x="1885" y="1595"/>
                  </a:lnTo>
                  <a:lnTo>
                    <a:pt x="1867" y="1544"/>
                  </a:lnTo>
                  <a:lnTo>
                    <a:pt x="1855" y="1520"/>
                  </a:lnTo>
                  <a:lnTo>
                    <a:pt x="1839" y="1501"/>
                  </a:lnTo>
                  <a:lnTo>
                    <a:pt x="1821" y="1486"/>
                  </a:lnTo>
                  <a:lnTo>
                    <a:pt x="1797" y="1473"/>
                  </a:lnTo>
                  <a:lnTo>
                    <a:pt x="1681" y="1433"/>
                  </a:lnTo>
                  <a:lnTo>
                    <a:pt x="1657" y="1421"/>
                  </a:lnTo>
                  <a:lnTo>
                    <a:pt x="1639" y="1409"/>
                  </a:lnTo>
                  <a:lnTo>
                    <a:pt x="1617" y="1385"/>
                  </a:lnTo>
                  <a:lnTo>
                    <a:pt x="1608" y="1358"/>
                  </a:lnTo>
                  <a:lnTo>
                    <a:pt x="1608" y="1305"/>
                  </a:lnTo>
                  <a:lnTo>
                    <a:pt x="1617" y="1226"/>
                  </a:lnTo>
                  <a:lnTo>
                    <a:pt x="1675" y="1006"/>
                  </a:lnTo>
                  <a:lnTo>
                    <a:pt x="1764" y="802"/>
                  </a:lnTo>
                  <a:lnTo>
                    <a:pt x="1803" y="696"/>
                  </a:lnTo>
                  <a:lnTo>
                    <a:pt x="1821" y="604"/>
                  </a:lnTo>
                  <a:lnTo>
                    <a:pt x="1818" y="564"/>
                  </a:lnTo>
                  <a:lnTo>
                    <a:pt x="1797" y="496"/>
                  </a:lnTo>
                  <a:lnTo>
                    <a:pt x="1758" y="439"/>
                  </a:lnTo>
                  <a:lnTo>
                    <a:pt x="1684" y="366"/>
                  </a:lnTo>
                  <a:lnTo>
                    <a:pt x="1629" y="326"/>
                  </a:lnTo>
                  <a:lnTo>
                    <a:pt x="1411" y="237"/>
                  </a:lnTo>
                  <a:lnTo>
                    <a:pt x="1092" y="130"/>
                  </a:lnTo>
                  <a:lnTo>
                    <a:pt x="848" y="73"/>
                  </a:lnTo>
                  <a:lnTo>
                    <a:pt x="525" y="15"/>
                  </a:lnTo>
                  <a:close/>
                </a:path>
              </a:pathLst>
            </a:custGeom>
            <a:solidFill>
              <a:srgbClr val="66FF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sp>
        <p:nvSpPr>
          <p:cNvPr id="434" name="Google Shape;434;p11"/>
          <p:cNvSpPr txBox="1"/>
          <p:nvPr/>
        </p:nvSpPr>
        <p:spPr>
          <a:xfrm>
            <a:off x="1058862" y="1141412"/>
            <a:ext cx="5292725" cy="488950"/>
          </a:xfrm>
          <a:prstGeom prst="rect">
            <a:avLst/>
          </a:prstGeom>
          <a:solidFill>
            <a:srgbClr val="FF9966"/>
          </a:solidFill>
          <a:ln>
            <a:noFill/>
          </a:ln>
        </p:spPr>
        <p:txBody>
          <a:bodyPr spcFirstLastPara="1" wrap="square" lIns="91425" tIns="45700" rIns="91425" bIns="45700" anchor="t" anchorCtr="0">
            <a:noAutofit/>
          </a:bodyPr>
          <a:lstStyle/>
          <a:p>
            <a:pPr marL="465137" marR="0" lvl="0" indent="-465137" algn="l" rtl="0">
              <a:lnSpc>
                <a:spcPct val="100000"/>
              </a:lnSpc>
              <a:spcBef>
                <a:spcPts val="0"/>
              </a:spcBef>
              <a:spcAft>
                <a:spcPts val="0"/>
              </a:spcAft>
              <a:buClr>
                <a:srgbClr val="FFFF66"/>
              </a:buClr>
              <a:buSzPts val="2860"/>
              <a:buFont typeface="Noto Sans Symbols"/>
              <a:buChar char="✓"/>
            </a:pPr>
            <a:r>
              <a:rPr lang="en-US" sz="2600" b="1" i="0" u="none">
                <a:solidFill>
                  <a:schemeClr val="lt1"/>
                </a:solidFill>
                <a:latin typeface="Arial"/>
                <a:ea typeface="Arial"/>
                <a:cs typeface="Arial"/>
                <a:sym typeface="Arial"/>
              </a:rPr>
              <a:t>Contribute in a</a:t>
            </a:r>
            <a:r>
              <a:rPr lang="en-US" sz="2600" b="1" i="0" u="none">
                <a:solidFill>
                  <a:schemeClr val="dk1"/>
                </a:solidFill>
                <a:latin typeface="Arial"/>
                <a:ea typeface="Arial"/>
                <a:cs typeface="Arial"/>
                <a:sym typeface="Arial"/>
              </a:rPr>
              <a:t> </a:t>
            </a:r>
            <a:r>
              <a:rPr lang="en-US" sz="2600" b="1" i="0" u="none">
                <a:solidFill>
                  <a:srgbClr val="FFFF66"/>
                </a:solidFill>
                <a:latin typeface="Arial"/>
                <a:ea typeface="Arial"/>
                <a:cs typeface="Arial"/>
                <a:sym typeface="Arial"/>
              </a:rPr>
              <a:t>useful</a:t>
            </a:r>
            <a:r>
              <a:rPr lang="en-US" sz="2600" b="1" i="0" u="none">
                <a:solidFill>
                  <a:schemeClr val="dk1"/>
                </a:solidFill>
                <a:latin typeface="Arial"/>
                <a:ea typeface="Arial"/>
                <a:cs typeface="Arial"/>
                <a:sym typeface="Arial"/>
              </a:rPr>
              <a:t> </a:t>
            </a:r>
            <a:r>
              <a:rPr lang="en-US" sz="2600" b="1" i="0" u="none">
                <a:solidFill>
                  <a:schemeClr val="lt1"/>
                </a:solidFill>
                <a:latin typeface="Arial"/>
                <a:ea typeface="Arial"/>
                <a:cs typeface="Arial"/>
                <a:sym typeface="Arial"/>
              </a:rPr>
              <a:t>way.</a:t>
            </a:r>
            <a:endParaRPr/>
          </a:p>
        </p:txBody>
      </p:sp>
      <p:cxnSp>
        <p:nvCxnSpPr>
          <p:cNvPr id="435" name="Google Shape;435;p11"/>
          <p:cNvCxnSpPr/>
          <p:nvPr/>
        </p:nvCxnSpPr>
        <p:spPr>
          <a:xfrm>
            <a:off x="1057275" y="1150937"/>
            <a:ext cx="3175" cy="3525837"/>
          </a:xfrm>
          <a:prstGeom prst="straightConnector1">
            <a:avLst/>
          </a:prstGeom>
          <a:noFill/>
          <a:ln w="9525" cap="flat" cmpd="sng">
            <a:solidFill>
              <a:srgbClr val="FF9933"/>
            </a:solidFill>
            <a:prstDash val="solid"/>
            <a:miter lim="800000"/>
            <a:headEnd type="none" w="med" len="med"/>
            <a:tailEnd type="none" w="med" len="med"/>
          </a:ln>
        </p:spPr>
      </p:cxnSp>
      <p:sp>
        <p:nvSpPr>
          <p:cNvPr id="436" name="Google Shape;436;p11"/>
          <p:cNvSpPr/>
          <p:nvPr/>
        </p:nvSpPr>
        <p:spPr>
          <a:xfrm>
            <a:off x="1055687" y="203200"/>
            <a:ext cx="6297612" cy="744537"/>
          </a:xfrm>
          <a:prstGeom prst="rect">
            <a:avLst/>
          </a:prstGeom>
        </p:spPr>
        <p:txBody>
          <a:bodyPr>
            <a:prstTxWarp prst="textPlain">
              <a:avLst/>
            </a:prstTxWarp>
          </a:bodyPr>
          <a:lstStyle/>
          <a:p>
            <a:pPr lvl="0" algn="l"/>
            <a:r>
              <a:rPr b="0" i="0">
                <a:ln w="12700" cap="flat" cmpd="sng">
                  <a:solidFill>
                    <a:srgbClr val="EAEAEA"/>
                  </a:solidFill>
                  <a:prstDash val="solid"/>
                  <a:miter lim="800000"/>
                  <a:headEnd type="none" w="sm" len="sm"/>
                  <a:tailEnd type="none" w="sm" len="sm"/>
                </a:ln>
                <a:gradFill>
                  <a:gsLst>
                    <a:gs pos="0">
                      <a:srgbClr val="A603AB"/>
                    </a:gs>
                    <a:gs pos="21000">
                      <a:srgbClr val="0819FB"/>
                    </a:gs>
                    <a:gs pos="35000">
                      <a:srgbClr val="1A8D48"/>
                    </a:gs>
                    <a:gs pos="52000">
                      <a:srgbClr val="FFFF00"/>
                    </a:gs>
                    <a:gs pos="72999">
                      <a:srgbClr val="EE3F17"/>
                    </a:gs>
                    <a:gs pos="88000">
                      <a:srgbClr val="E81766"/>
                    </a:gs>
                    <a:gs pos="100000">
                      <a:srgbClr val="A603AB"/>
                    </a:gs>
                  </a:gsLst>
                  <a:lin ang="10800000" scaled="0"/>
                </a:gradFill>
                <a:latin typeface="Arial Black"/>
              </a:rPr>
              <a:t>How to Participate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34"/>
                                        </p:tgtEl>
                                        <p:attrNameLst>
                                          <p:attrName>style.visibility</p:attrName>
                                        </p:attrNameLst>
                                      </p:cBhvr>
                                      <p:to>
                                        <p:strVal val="visible"/>
                                      </p:to>
                                    </p:set>
                                    <p:animEffect transition="in" filter="fade">
                                      <p:cBhvr>
                                        <p:cTn id="7" dur="1000"/>
                                        <p:tgtEl>
                                          <p:spTgt spid="434"/>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435"/>
                                        </p:tgtEl>
                                        <p:attrNameLst>
                                          <p:attrName>style.visibility</p:attrName>
                                        </p:attrNameLst>
                                      </p:cBhvr>
                                      <p:to>
                                        <p:strVal val="visible"/>
                                      </p:to>
                                    </p:set>
                                    <p:animEffect transition="in" filter="fade">
                                      <p:cBhvr>
                                        <p:cTn id="11" dur="500"/>
                                        <p:tgtEl>
                                          <p:spTgt spid="435"/>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380"/>
                                        </p:tgtEl>
                                        <p:attrNameLst>
                                          <p:attrName>style.visibility</p:attrName>
                                        </p:attrNameLst>
                                      </p:cBhvr>
                                      <p:to>
                                        <p:strVal val="visible"/>
                                      </p:to>
                                    </p:set>
                                    <p:animEffect transition="in" filter="fade">
                                      <p:cBhvr>
                                        <p:cTn id="16" dur="1000"/>
                                        <p:tgtEl>
                                          <p:spTgt spid="380"/>
                                        </p:tgtEl>
                                      </p:cBhvr>
                                    </p:animEffect>
                                  </p:childTnLst>
                                </p:cTn>
                              </p:par>
                            </p:childTnLst>
                          </p:cTn>
                        </p:par>
                        <p:par>
                          <p:cTn id="17" fill="hold">
                            <p:stCondLst>
                              <p:cond delay="1000"/>
                            </p:stCondLst>
                            <p:childTnLst>
                              <p:par>
                                <p:cTn id="18" presetID="2" presetClass="entr" presetSubtype="2" fill="hold" nodeType="afterEffect">
                                  <p:stCondLst>
                                    <p:cond delay="0"/>
                                  </p:stCondLst>
                                  <p:childTnLst>
                                    <p:set>
                                      <p:cBhvr>
                                        <p:cTn id="19" dur="1" fill="hold">
                                          <p:stCondLst>
                                            <p:cond delay="0"/>
                                          </p:stCondLst>
                                        </p:cTn>
                                        <p:tgtEl>
                                          <p:spTgt spid="384"/>
                                        </p:tgtEl>
                                        <p:attrNameLst>
                                          <p:attrName>style.visibility</p:attrName>
                                        </p:attrNameLst>
                                      </p:cBhvr>
                                      <p:to>
                                        <p:strVal val="visible"/>
                                      </p:to>
                                    </p:set>
                                    <p:anim calcmode="lin" valueType="num">
                                      <p:cBhvr additive="base">
                                        <p:cTn id="20" dur="500"/>
                                        <p:tgtEl>
                                          <p:spTgt spid="384"/>
                                        </p:tgtEl>
                                        <p:attrNameLst>
                                          <p:attrName>ppt_x</p:attrName>
                                        </p:attrNameLst>
                                      </p:cBhvr>
                                      <p:tavLst>
                                        <p:tav tm="0">
                                          <p:val>
                                            <p:strVal val="#ppt_x+1"/>
                                          </p:val>
                                        </p:tav>
                                        <p:tav tm="100000">
                                          <p:val>
                                            <p:strVal val="#ppt_x"/>
                                          </p:val>
                                        </p:tav>
                                      </p:tavLst>
                                    </p:anim>
                                  </p:childTnLst>
                                </p:cTn>
                              </p:par>
                            </p:childTnLst>
                          </p:cTn>
                        </p:par>
                      </p:childTnLst>
                    </p:cTn>
                  </p:par>
                  <p:par>
                    <p:cTn id="21" fill="hold">
                      <p:stCondLst>
                        <p:cond delay="indefinite"/>
                      </p:stCondLst>
                      <p:childTnLst>
                        <p:par>
                          <p:cTn id="22" fill="hold">
                            <p:stCondLst>
                              <p:cond delay="0"/>
                            </p:stCondLst>
                            <p:childTnLst>
                              <p:par>
                                <p:cTn id="23" presetID="10" presetClass="exit" presetSubtype="0" fill="hold" nodeType="clickEffect">
                                  <p:stCondLst>
                                    <p:cond delay="0"/>
                                  </p:stCondLst>
                                  <p:childTnLst>
                                    <p:animEffect transition="out" filter="fade">
                                      <p:cBhvr>
                                        <p:cTn id="24" dur="500"/>
                                        <p:tgtEl>
                                          <p:spTgt spid="384"/>
                                        </p:tgtEl>
                                      </p:cBhvr>
                                    </p:animEffect>
                                    <p:set>
                                      <p:cBhvr>
                                        <p:cTn id="25" dur="1" fill="hold">
                                          <p:stCondLst>
                                            <p:cond delay="500"/>
                                          </p:stCondLst>
                                        </p:cTn>
                                        <p:tgtEl>
                                          <p:spTgt spid="384"/>
                                        </p:tgtEl>
                                        <p:attrNameLst>
                                          <p:attrName>style.visibility</p:attrName>
                                        </p:attrNameLst>
                                      </p:cBhvr>
                                      <p:to>
                                        <p:strVal val="hidden"/>
                                      </p:to>
                                    </p:set>
                                  </p:childTnLst>
                                </p:cTn>
                              </p:par>
                            </p:childTnLst>
                          </p:cTn>
                        </p:par>
                        <p:par>
                          <p:cTn id="26" fill="hold">
                            <p:stCondLst>
                              <p:cond delay="500"/>
                            </p:stCondLst>
                            <p:childTnLst>
                              <p:par>
                                <p:cTn id="27" presetID="10" presetClass="entr" presetSubtype="0" fill="hold" nodeType="afterEffect">
                                  <p:stCondLst>
                                    <p:cond delay="0"/>
                                  </p:stCondLst>
                                  <p:childTnLst>
                                    <p:set>
                                      <p:cBhvr>
                                        <p:cTn id="28" dur="1" fill="hold">
                                          <p:stCondLst>
                                            <p:cond delay="0"/>
                                          </p:stCondLst>
                                        </p:cTn>
                                        <p:tgtEl>
                                          <p:spTgt spid="381"/>
                                        </p:tgtEl>
                                        <p:attrNameLst>
                                          <p:attrName>style.visibility</p:attrName>
                                        </p:attrNameLst>
                                      </p:cBhvr>
                                      <p:to>
                                        <p:strVal val="visible"/>
                                      </p:to>
                                    </p:set>
                                    <p:animEffect transition="in" filter="fade">
                                      <p:cBhvr>
                                        <p:cTn id="29" dur="1000"/>
                                        <p:tgtEl>
                                          <p:spTgt spid="381"/>
                                        </p:tgtEl>
                                      </p:cBhvr>
                                    </p:animEffect>
                                  </p:childTnLst>
                                </p:cTn>
                              </p:par>
                              <p:par>
                                <p:cTn id="30" presetID="10" presetClass="entr" presetSubtype="0" fill="hold" nodeType="withEffect">
                                  <p:stCondLst>
                                    <p:cond delay="0"/>
                                  </p:stCondLst>
                                  <p:childTnLst>
                                    <p:set>
                                      <p:cBhvr>
                                        <p:cTn id="31" dur="1" fill="hold">
                                          <p:stCondLst>
                                            <p:cond delay="0"/>
                                          </p:stCondLst>
                                        </p:cTn>
                                        <p:tgtEl>
                                          <p:spTgt spid="385"/>
                                        </p:tgtEl>
                                        <p:attrNameLst>
                                          <p:attrName>style.visibility</p:attrName>
                                        </p:attrNameLst>
                                      </p:cBhvr>
                                      <p:to>
                                        <p:strVal val="visible"/>
                                      </p:to>
                                    </p:set>
                                    <p:animEffect transition="in" filter="fade">
                                      <p:cBhvr>
                                        <p:cTn id="32" dur="500"/>
                                        <p:tgtEl>
                                          <p:spTgt spid="385"/>
                                        </p:tgtEl>
                                      </p:cBhvr>
                                    </p:animEffect>
                                  </p:childTnLst>
                                </p:cTn>
                              </p:par>
                              <p:par>
                                <p:cTn id="33" presetID="10" presetClass="entr" presetSubtype="0" fill="hold" nodeType="withEffect">
                                  <p:stCondLst>
                                    <p:cond delay="0"/>
                                  </p:stCondLst>
                                  <p:childTnLst>
                                    <p:set>
                                      <p:cBhvr>
                                        <p:cTn id="34" dur="1" fill="hold">
                                          <p:stCondLst>
                                            <p:cond delay="0"/>
                                          </p:stCondLst>
                                        </p:cTn>
                                        <p:tgtEl>
                                          <p:spTgt spid="386"/>
                                        </p:tgtEl>
                                        <p:attrNameLst>
                                          <p:attrName>style.visibility</p:attrName>
                                        </p:attrNameLst>
                                      </p:cBhvr>
                                      <p:to>
                                        <p:strVal val="visible"/>
                                      </p:to>
                                    </p:set>
                                    <p:animEffect transition="in" filter="fade">
                                      <p:cBhvr>
                                        <p:cTn id="35" dur="500"/>
                                        <p:tgtEl>
                                          <p:spTgt spid="386"/>
                                        </p:tgtEl>
                                      </p:cBhvr>
                                    </p:animEffect>
                                  </p:childTnLst>
                                </p:cTn>
                              </p:par>
                              <p:par>
                                <p:cTn id="36" presetID="10" presetClass="entr" presetSubtype="0" fill="hold" nodeType="withEffect">
                                  <p:stCondLst>
                                    <p:cond delay="0"/>
                                  </p:stCondLst>
                                  <p:childTnLst>
                                    <p:set>
                                      <p:cBhvr>
                                        <p:cTn id="37" dur="1" fill="hold">
                                          <p:stCondLst>
                                            <p:cond delay="0"/>
                                          </p:stCondLst>
                                        </p:cTn>
                                        <p:tgtEl>
                                          <p:spTgt spid="429"/>
                                        </p:tgtEl>
                                        <p:attrNameLst>
                                          <p:attrName>style.visibility</p:attrName>
                                        </p:attrNameLst>
                                      </p:cBhvr>
                                      <p:to>
                                        <p:strVal val="visible"/>
                                      </p:to>
                                    </p:set>
                                    <p:animEffect transition="in" filter="fade">
                                      <p:cBhvr>
                                        <p:cTn id="38" dur="500"/>
                                        <p:tgtEl>
                                          <p:spTgt spid="429"/>
                                        </p:tgtEl>
                                      </p:cBhvr>
                                    </p:animEffect>
                                  </p:childTnLst>
                                </p:cTn>
                              </p:par>
                              <p:par>
                                <p:cTn id="39" presetID="10" presetClass="entr" presetSubtype="0" fill="hold" nodeType="withEffect">
                                  <p:stCondLst>
                                    <p:cond delay="0"/>
                                  </p:stCondLst>
                                  <p:childTnLst>
                                    <p:set>
                                      <p:cBhvr>
                                        <p:cTn id="40" dur="1" fill="hold">
                                          <p:stCondLst>
                                            <p:cond delay="0"/>
                                          </p:stCondLst>
                                        </p:cTn>
                                        <p:tgtEl>
                                          <p:spTgt spid="428"/>
                                        </p:tgtEl>
                                        <p:attrNameLst>
                                          <p:attrName>style.visibility</p:attrName>
                                        </p:attrNameLst>
                                      </p:cBhvr>
                                      <p:to>
                                        <p:strVal val="visible"/>
                                      </p:to>
                                    </p:set>
                                    <p:animEffect transition="in" filter="fade">
                                      <p:cBhvr>
                                        <p:cTn id="41" dur="500"/>
                                        <p:tgtEl>
                                          <p:spTgt spid="428"/>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xit" presetSubtype="0" fill="hold" nodeType="clickEffect">
                                  <p:stCondLst>
                                    <p:cond delay="0"/>
                                  </p:stCondLst>
                                  <p:childTnLst>
                                    <p:animEffect transition="out" filter="fade">
                                      <p:cBhvr>
                                        <p:cTn id="45" dur="500"/>
                                        <p:tgtEl>
                                          <p:spTgt spid="429"/>
                                        </p:tgtEl>
                                      </p:cBhvr>
                                    </p:animEffect>
                                    <p:set>
                                      <p:cBhvr>
                                        <p:cTn id="46" dur="1" fill="hold">
                                          <p:stCondLst>
                                            <p:cond delay="500"/>
                                          </p:stCondLst>
                                        </p:cTn>
                                        <p:tgtEl>
                                          <p:spTgt spid="429"/>
                                        </p:tgtEl>
                                        <p:attrNameLst>
                                          <p:attrName>style.visibility</p:attrName>
                                        </p:attrNameLst>
                                      </p:cBhvr>
                                      <p:to>
                                        <p:strVal val="hidden"/>
                                      </p:to>
                                    </p:set>
                                  </p:childTnLst>
                                </p:cTn>
                              </p:par>
                              <p:par>
                                <p:cTn id="47" presetID="10" presetClass="exit" presetSubtype="0" fill="hold" nodeType="withEffect">
                                  <p:stCondLst>
                                    <p:cond delay="0"/>
                                  </p:stCondLst>
                                  <p:childTnLst>
                                    <p:animEffect transition="out" filter="fade">
                                      <p:cBhvr>
                                        <p:cTn id="48" dur="500"/>
                                        <p:tgtEl>
                                          <p:spTgt spid="428"/>
                                        </p:tgtEl>
                                      </p:cBhvr>
                                    </p:animEffect>
                                    <p:set>
                                      <p:cBhvr>
                                        <p:cTn id="49" dur="1" fill="hold">
                                          <p:stCondLst>
                                            <p:cond delay="500"/>
                                          </p:stCondLst>
                                        </p:cTn>
                                        <p:tgtEl>
                                          <p:spTgt spid="428"/>
                                        </p:tgtEl>
                                        <p:attrNameLst>
                                          <p:attrName>style.visibility</p:attrName>
                                        </p:attrNameLst>
                                      </p:cBhvr>
                                      <p:to>
                                        <p:strVal val="hidden"/>
                                      </p:to>
                                    </p:set>
                                  </p:childTnLst>
                                </p:cTn>
                              </p:par>
                              <p:par>
                                <p:cTn id="50" presetID="10" presetClass="exit" presetSubtype="0" fill="hold" nodeType="withEffect">
                                  <p:stCondLst>
                                    <p:cond delay="0"/>
                                  </p:stCondLst>
                                  <p:childTnLst>
                                    <p:animEffect transition="out" filter="fade">
                                      <p:cBhvr>
                                        <p:cTn id="51" dur="500"/>
                                        <p:tgtEl>
                                          <p:spTgt spid="386"/>
                                        </p:tgtEl>
                                      </p:cBhvr>
                                    </p:animEffect>
                                    <p:set>
                                      <p:cBhvr>
                                        <p:cTn id="52" dur="1" fill="hold">
                                          <p:stCondLst>
                                            <p:cond delay="500"/>
                                          </p:stCondLst>
                                        </p:cTn>
                                        <p:tgtEl>
                                          <p:spTgt spid="386"/>
                                        </p:tgtEl>
                                        <p:attrNameLst>
                                          <p:attrName>style.visibility</p:attrName>
                                        </p:attrNameLst>
                                      </p:cBhvr>
                                      <p:to>
                                        <p:strVal val="hidden"/>
                                      </p:to>
                                    </p:set>
                                  </p:childTnLst>
                                </p:cTn>
                              </p:par>
                              <p:par>
                                <p:cTn id="53" presetID="10" presetClass="exit" presetSubtype="0" fill="hold" nodeType="withEffect">
                                  <p:stCondLst>
                                    <p:cond delay="0"/>
                                  </p:stCondLst>
                                  <p:childTnLst>
                                    <p:animEffect transition="out" filter="fade">
                                      <p:cBhvr>
                                        <p:cTn id="54" dur="500"/>
                                        <p:tgtEl>
                                          <p:spTgt spid="385"/>
                                        </p:tgtEl>
                                      </p:cBhvr>
                                    </p:animEffect>
                                    <p:set>
                                      <p:cBhvr>
                                        <p:cTn id="55" dur="1" fill="hold">
                                          <p:stCondLst>
                                            <p:cond delay="500"/>
                                          </p:stCondLst>
                                        </p:cTn>
                                        <p:tgtEl>
                                          <p:spTgt spid="385"/>
                                        </p:tgtEl>
                                        <p:attrNameLst>
                                          <p:attrName>style.visibility</p:attrName>
                                        </p:attrNameLst>
                                      </p:cBhvr>
                                      <p:to>
                                        <p:strVal val="hidden"/>
                                      </p:to>
                                    </p:set>
                                  </p:childTnLst>
                                </p:cTn>
                              </p:par>
                            </p:childTnLst>
                          </p:cTn>
                        </p:par>
                        <p:par>
                          <p:cTn id="56" fill="hold">
                            <p:stCondLst>
                              <p:cond delay="500"/>
                            </p:stCondLst>
                            <p:childTnLst>
                              <p:par>
                                <p:cTn id="57" presetID="10" presetClass="entr" presetSubtype="0" fill="hold" nodeType="afterEffect">
                                  <p:stCondLst>
                                    <p:cond delay="0"/>
                                  </p:stCondLst>
                                  <p:childTnLst>
                                    <p:set>
                                      <p:cBhvr>
                                        <p:cTn id="58" dur="1" fill="hold">
                                          <p:stCondLst>
                                            <p:cond delay="0"/>
                                          </p:stCondLst>
                                        </p:cTn>
                                        <p:tgtEl>
                                          <p:spTgt spid="430"/>
                                        </p:tgtEl>
                                        <p:attrNameLst>
                                          <p:attrName>style.visibility</p:attrName>
                                        </p:attrNameLst>
                                      </p:cBhvr>
                                      <p:to>
                                        <p:strVal val="visible"/>
                                      </p:to>
                                    </p:set>
                                    <p:animEffect transition="in" filter="fade">
                                      <p:cBhvr>
                                        <p:cTn id="59" dur="500"/>
                                        <p:tgtEl>
                                          <p:spTgt spid="430"/>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nodeType="clickEffect">
                                  <p:stCondLst>
                                    <p:cond delay="0"/>
                                  </p:stCondLst>
                                  <p:childTnLst>
                                    <p:set>
                                      <p:cBhvr>
                                        <p:cTn id="63" dur="1" fill="hold">
                                          <p:stCondLst>
                                            <p:cond delay="0"/>
                                          </p:stCondLst>
                                        </p:cTn>
                                        <p:tgtEl>
                                          <p:spTgt spid="382"/>
                                        </p:tgtEl>
                                        <p:attrNameLst>
                                          <p:attrName>style.visibility</p:attrName>
                                        </p:attrNameLst>
                                      </p:cBhvr>
                                      <p:to>
                                        <p:strVal val="visible"/>
                                      </p:to>
                                    </p:set>
                                    <p:animEffect transition="in" filter="fade">
                                      <p:cBhvr>
                                        <p:cTn id="64" dur="1000"/>
                                        <p:tgtEl>
                                          <p:spTgt spid="382"/>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nodeType="clickEffect">
                                  <p:stCondLst>
                                    <p:cond delay="0"/>
                                  </p:stCondLst>
                                  <p:childTnLst>
                                    <p:set>
                                      <p:cBhvr>
                                        <p:cTn id="68" dur="1" fill="hold">
                                          <p:stCondLst>
                                            <p:cond delay="0"/>
                                          </p:stCondLst>
                                        </p:cTn>
                                        <p:tgtEl>
                                          <p:spTgt spid="383"/>
                                        </p:tgtEl>
                                        <p:attrNameLst>
                                          <p:attrName>style.visibility</p:attrName>
                                        </p:attrNameLst>
                                      </p:cBhvr>
                                      <p:to>
                                        <p:strVal val="visible"/>
                                      </p:to>
                                    </p:set>
                                    <p:animEffect transition="in" filter="fade">
                                      <p:cBhvr>
                                        <p:cTn id="69" dur="1000"/>
                                        <p:tgtEl>
                                          <p:spTgt spid="3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a:dk1>
        <a:srgbClr val="000000"/>
      </a:dk1>
      <a:lt1>
        <a:srgbClr val="FFFFFF"/>
      </a:lt1>
      <a:dk2>
        <a:srgbClr val="000000"/>
      </a:dk2>
      <a:lt2>
        <a:srgbClr val="808080"/>
      </a:lt2>
      <a:accent1>
        <a:srgbClr val="BBE0E3"/>
      </a:accent1>
      <a:accent2>
        <a:srgbClr val="333399"/>
      </a:accent2>
      <a:accent3>
        <a:srgbClr val="FFFFFF"/>
      </a:accent3>
      <a:accent4>
        <a:srgbClr val="BBE0E3"/>
      </a:accent4>
      <a:accent5>
        <a:srgbClr val="333399"/>
      </a:accent5>
      <a:accent6>
        <a:srgbClr val="FFFFFF"/>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259</Words>
  <Application>Microsoft Office PowerPoint</Application>
  <PresentationFormat>On-screen Show (4:3)</PresentationFormat>
  <Paragraphs>57</Paragraphs>
  <Slides>13</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Arial Black</vt:lpstr>
      <vt:lpstr>Impact</vt:lpstr>
      <vt:lpstr>Noto Sans Symbols</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Elizabeth Price</dc:creator>
  <cp:lastModifiedBy>Elizabeth Price</cp:lastModifiedBy>
  <cp:revision>1</cp:revision>
  <dcterms:modified xsi:type="dcterms:W3CDTF">2018-08-12T17:38:29Z</dcterms:modified>
</cp:coreProperties>
</file>