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47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0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17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5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59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7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4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4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1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49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32E046-4876-4F3D-82B5-10879D3E6E3A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C285BE-5A78-42BD-A696-8611A4783E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963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POB Unit 3 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8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132502"/>
              </p:ext>
            </p:extLst>
          </p:nvPr>
        </p:nvGraphicFramePr>
        <p:xfrm>
          <a:off x="579548" y="412123"/>
          <a:ext cx="10869769" cy="597579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505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4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0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analyze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examine in detail the constitution or structure of something</a:t>
                      </a:r>
                      <a:r>
                        <a:rPr lang="en-US" sz="2400" baseline="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typically for purposes of explanation and interpretation.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attainable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Having the ability to obtain something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big picture goals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Goals that are not achievable in one simple step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7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criteria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principle or standard by which something may be judged or decided.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decision making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Making choices at each step of the problem-solving process.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evaluate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form an idea of the amount, number, or value of.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0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goals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An observable and measurable end result having one of more objectives to be achieved within a more or less fixed timeframe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24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171558"/>
              </p:ext>
            </p:extLst>
          </p:nvPr>
        </p:nvGraphicFramePr>
        <p:xfrm>
          <a:off x="669701" y="579548"/>
          <a:ext cx="10959922" cy="574397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526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3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5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innovation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Something new, such as a new product strategy, or process.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Invention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produce something for the first time through the use of the imagination or of ingenious thinking and experiment.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5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Long Term Goals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Objectives that will take a year or more to reach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5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measurable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able to be measured.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5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milestone goals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Series of goals that will take you to your destination.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mini goals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Milestone goals that are broken down to make them more manageable. (Short, Mid,</a:t>
                      </a:r>
                      <a:r>
                        <a:rPr lang="en-US" sz="2400" baseline="0" dirty="0">
                          <a:effectLst/>
                        </a:rPr>
                        <a:t> Long)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0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motivation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the reason or reasons one has for acting or behaving in a particular way.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54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987744"/>
              </p:ext>
            </p:extLst>
          </p:nvPr>
        </p:nvGraphicFramePr>
        <p:xfrm>
          <a:off x="746974" y="515155"/>
          <a:ext cx="10792495" cy="592428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48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4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networking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connect as or operate with a network.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Paradigm innovation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A type of innovation that involves a significant change in thinking.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position innovation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a type of innovation that occurs when the purpose of a product is changed.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problem solving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a set of activities designed to analyze a situation and find, implement, and evaluate solutions.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9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process innovation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A type of innovation that occurs when a business changes how something is done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93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product innovation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A type of innovation that occurs when a business either creates a, or improves a product.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17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633084"/>
              </p:ext>
            </p:extLst>
          </p:nvPr>
        </p:nvGraphicFramePr>
        <p:xfrm>
          <a:off x="862885" y="850008"/>
          <a:ext cx="10573554" cy="540912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437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6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5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realistic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having or showing a sensible and practical idea of what can be achieved or expected.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0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Short Term Goals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Objectives that take less than a year to achieve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Specific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clearly defined or identified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timely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done or occurring at a favorable or useful time.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12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visualization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Process of representing abstract information as images that can aid in understanding the meaning of </a:t>
                      </a:r>
                      <a:r>
                        <a:rPr lang="en-US" sz="2800">
                          <a:effectLst/>
                        </a:rPr>
                        <a:t>that</a:t>
                      </a:r>
                      <a:r>
                        <a:rPr lang="en-US" sz="2800" baseline="0">
                          <a:effectLst/>
                        </a:rPr>
                        <a:t> information</a:t>
                      </a:r>
                      <a:r>
                        <a:rPr lang="en-US" sz="280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139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388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Times New Roman</vt:lpstr>
      <vt:lpstr>Tw Cen MT</vt:lpstr>
      <vt:lpstr>Tw Cen MT Condensed</vt:lpstr>
      <vt:lpstr>Wingdings 3</vt:lpstr>
      <vt:lpstr>Integral</vt:lpstr>
      <vt:lpstr>POB Unit 3 Vocabulary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 Unit 3 Vocabulary</dc:title>
  <dc:creator>Administrator</dc:creator>
  <cp:lastModifiedBy>Elizabeth Price</cp:lastModifiedBy>
  <cp:revision>4</cp:revision>
  <dcterms:created xsi:type="dcterms:W3CDTF">2016-03-04T17:32:59Z</dcterms:created>
  <dcterms:modified xsi:type="dcterms:W3CDTF">2018-09-27T15:25:52Z</dcterms:modified>
</cp:coreProperties>
</file>