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4" r:id="rId3"/>
    <p:sldId id="265" r:id="rId4"/>
    <p:sldId id="257" r:id="rId5"/>
    <p:sldId id="258" r:id="rId6"/>
    <p:sldId id="259" r:id="rId7"/>
    <p:sldId id="260" r:id="rId8"/>
    <p:sldId id="262" r:id="rId9"/>
    <p:sldId id="261" r:id="rId10"/>
    <p:sldId id="263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How to be successful in your job search and career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By Jeff Myers</a:t>
            </a:r>
          </a:p>
        </p:txBody>
      </p:sp>
    </p:spTree>
    <p:extLst>
      <p:ext uri="{BB962C8B-B14F-4D97-AF65-F5344CB8AC3E}">
        <p14:creationId xmlns:p14="http://schemas.microsoft.com/office/powerpoint/2010/main" val="31250497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/>
              <a:t>     </a:t>
            </a:r>
            <a:r>
              <a:rPr lang="en-US" sz="4000" b="1" dirty="0"/>
              <a:t>How to follow-up</a:t>
            </a:r>
          </a:p>
        </p:txBody>
      </p:sp>
    </p:spTree>
    <p:extLst>
      <p:ext uri="{BB962C8B-B14F-4D97-AF65-F5344CB8AC3E}">
        <p14:creationId xmlns:p14="http://schemas.microsoft.com/office/powerpoint/2010/main" val="2485116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5% of success</a:t>
            </a:r>
          </a:p>
          <a:p>
            <a:r>
              <a:rPr lang="en-US" sz="4400" dirty="0"/>
              <a:t>1 page only</a:t>
            </a:r>
          </a:p>
          <a:p>
            <a:r>
              <a:rPr lang="en-US" sz="4400" dirty="0"/>
              <a:t>Black and white</a:t>
            </a:r>
          </a:p>
          <a:p>
            <a:r>
              <a:rPr lang="en-US" sz="4400" dirty="0"/>
              <a:t>Objective statement, Education, Work </a:t>
            </a:r>
            <a:r>
              <a:rPr lang="en-US" sz="4400" dirty="0" err="1"/>
              <a:t>Experience,skills</a:t>
            </a:r>
            <a:r>
              <a:rPr lang="en-US" sz="4400" dirty="0"/>
              <a:t>/hobbies, references upon request</a:t>
            </a:r>
          </a:p>
        </p:txBody>
      </p:sp>
    </p:spTree>
    <p:extLst>
      <p:ext uri="{BB962C8B-B14F-4D97-AF65-F5344CB8AC3E}">
        <p14:creationId xmlns:p14="http://schemas.microsoft.com/office/powerpoint/2010/main" val="39489952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Cover -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5% of your success</a:t>
            </a:r>
          </a:p>
          <a:p>
            <a:r>
              <a:rPr lang="en-US" sz="4800" dirty="0"/>
              <a:t>Love letter to the company on why you want to meet them</a:t>
            </a:r>
          </a:p>
          <a:p>
            <a:r>
              <a:rPr lang="en-US" sz="4800" dirty="0"/>
              <a:t>½ page to a full page</a:t>
            </a:r>
          </a:p>
          <a:p>
            <a:r>
              <a:rPr lang="en-US" sz="4800" dirty="0"/>
              <a:t>Keep it simple</a:t>
            </a:r>
          </a:p>
        </p:txBody>
      </p:sp>
    </p:spTree>
    <p:extLst>
      <p:ext uri="{BB962C8B-B14F-4D97-AF65-F5344CB8AC3E}">
        <p14:creationId xmlns:p14="http://schemas.microsoft.com/office/powerpoint/2010/main" val="1438142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b="1" dirty="0"/>
              <a:t>1. Passionate about what you do</a:t>
            </a:r>
          </a:p>
          <a:p>
            <a:r>
              <a:rPr lang="en-US" sz="4000" b="1" dirty="0"/>
              <a:t>2. Skills are key</a:t>
            </a:r>
          </a:p>
          <a:p>
            <a:r>
              <a:rPr lang="en-US" sz="4000" b="1" dirty="0"/>
              <a:t>3.  Something other than sitting in a college classroom</a:t>
            </a:r>
          </a:p>
          <a:p>
            <a:r>
              <a:rPr lang="en-US" sz="4000" b="1" dirty="0"/>
              <a:t>4.  Networking</a:t>
            </a:r>
          </a:p>
          <a:p>
            <a:r>
              <a:rPr lang="en-US" sz="4000" b="1" dirty="0"/>
              <a:t>5.  Linked-in</a:t>
            </a:r>
          </a:p>
          <a:p>
            <a:r>
              <a:rPr lang="en-US" sz="4000" b="1" dirty="0"/>
              <a:t>6.  Global minded </a:t>
            </a:r>
          </a:p>
        </p:txBody>
      </p:sp>
    </p:spTree>
    <p:extLst>
      <p:ext uri="{BB962C8B-B14F-4D97-AF65-F5344CB8AC3E}">
        <p14:creationId xmlns:p14="http://schemas.microsoft.com/office/powerpoint/2010/main" val="3210441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              </a:t>
            </a:r>
            <a:r>
              <a:rPr lang="en-US" sz="7200" b="1" dirty="0"/>
              <a:t>What to wear</a:t>
            </a:r>
          </a:p>
        </p:txBody>
      </p:sp>
    </p:spTree>
    <p:extLst>
      <p:ext uri="{BB962C8B-B14F-4D97-AF65-F5344CB8AC3E}">
        <p14:creationId xmlns:p14="http://schemas.microsoft.com/office/powerpoint/2010/main" val="406564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6600" b="1" dirty="0"/>
              <a:t>  When to arrive</a:t>
            </a:r>
          </a:p>
        </p:txBody>
      </p:sp>
    </p:spTree>
    <p:extLst>
      <p:ext uri="{BB962C8B-B14F-4D97-AF65-F5344CB8AC3E}">
        <p14:creationId xmlns:p14="http://schemas.microsoft.com/office/powerpoint/2010/main" val="258948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Handshake is a must</a:t>
            </a:r>
          </a:p>
        </p:txBody>
      </p:sp>
    </p:spTree>
    <p:extLst>
      <p:ext uri="{BB962C8B-B14F-4D97-AF65-F5344CB8AC3E}">
        <p14:creationId xmlns:p14="http://schemas.microsoft.com/office/powerpoint/2010/main" val="10142642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/>
              <a:t>       </a:t>
            </a:r>
            <a:r>
              <a:rPr lang="en-US" sz="4800" b="1" dirty="0"/>
              <a:t>Questions to ask</a:t>
            </a:r>
          </a:p>
        </p:txBody>
      </p:sp>
    </p:spTree>
    <p:extLst>
      <p:ext uri="{BB962C8B-B14F-4D97-AF65-F5344CB8AC3E}">
        <p14:creationId xmlns:p14="http://schemas.microsoft.com/office/powerpoint/2010/main" val="13646158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Interviewing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b="1" dirty="0"/>
              <a:t>Questions to prepare to be asked.</a:t>
            </a:r>
          </a:p>
        </p:txBody>
      </p:sp>
    </p:spTree>
    <p:extLst>
      <p:ext uri="{BB962C8B-B14F-4D97-AF65-F5344CB8AC3E}">
        <p14:creationId xmlns:p14="http://schemas.microsoft.com/office/powerpoint/2010/main" val="279309422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25</TotalTime>
  <Words>135</Words>
  <Application>Microsoft Office PowerPoint</Application>
  <PresentationFormat>Widescreen</PresentationFormat>
  <Paragraphs>31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Wingdings 2</vt:lpstr>
      <vt:lpstr>Frame</vt:lpstr>
      <vt:lpstr>How to be successful in your job search and career</vt:lpstr>
      <vt:lpstr>Resume</vt:lpstr>
      <vt:lpstr>Cover - letter</vt:lpstr>
      <vt:lpstr>Key things</vt:lpstr>
      <vt:lpstr>Interviewing</vt:lpstr>
      <vt:lpstr>Interviewing</vt:lpstr>
      <vt:lpstr>Interviewing</vt:lpstr>
      <vt:lpstr>Interviewing</vt:lpstr>
      <vt:lpstr>Interviewing</vt:lpstr>
      <vt:lpstr>Interviewing</vt:lpstr>
    </vt:vector>
  </TitlesOfParts>
  <Company>Wake Tech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be successful in your job search</dc:title>
  <dc:creator>Jeff Richard Myers</dc:creator>
  <cp:lastModifiedBy>Elizabeth Price</cp:lastModifiedBy>
  <cp:revision>18</cp:revision>
  <dcterms:created xsi:type="dcterms:W3CDTF">2020-01-27T17:57:25Z</dcterms:created>
  <dcterms:modified xsi:type="dcterms:W3CDTF">2020-02-11T19:04:22Z</dcterms:modified>
</cp:coreProperties>
</file>