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4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3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6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05FD-B90E-4A09-8999-A5712860EDE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4.00 Understand business operations management.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4.02: Implement purchasing activities to obtain business supplies, equipment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30680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and scope of 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/>
              <a:t>Activities involved in purchasing</a:t>
            </a:r>
          </a:p>
          <a:p>
            <a:pPr lvl="1"/>
            <a:r>
              <a:rPr lang="en-US" sz="2900" b="1" dirty="0"/>
              <a:t>Purchasing	</a:t>
            </a:r>
            <a:r>
              <a:rPr lang="en-US" sz="2900" dirty="0"/>
              <a:t> - The buying of goods and services for a business.</a:t>
            </a:r>
          </a:p>
          <a:p>
            <a:pPr lvl="1"/>
            <a:r>
              <a:rPr lang="en-US" sz="2900" dirty="0"/>
              <a:t>The purchasing process is much more streamlined in small companies than in larger businesses, especially when the businesses are still fairly new. </a:t>
            </a:r>
          </a:p>
          <a:p>
            <a:pPr lvl="1"/>
            <a:r>
              <a:rPr lang="en-US" sz="2900" dirty="0"/>
              <a:t>The owner usually decides what to buy, when to buy, where to buy, and how much to buy. </a:t>
            </a:r>
          </a:p>
          <a:p>
            <a:pPr lvl="1"/>
            <a:r>
              <a:rPr lang="en-US" sz="2900" dirty="0"/>
              <a:t>By selecting one person to manage all of the business's purchasing activities, you will decrease the risk of duplicating orders for the same materials</a:t>
            </a:r>
          </a:p>
          <a:p>
            <a:r>
              <a:rPr lang="en-US" sz="2900" dirty="0"/>
              <a:t>The purchasing process used by businesses to obtain materials, equipment, and supplies used in their operation.</a:t>
            </a:r>
          </a:p>
          <a:p>
            <a:r>
              <a:rPr lang="en-US" sz="2900" b="1" dirty="0"/>
              <a:t>Purchasing Process </a:t>
            </a:r>
            <a:r>
              <a:rPr lang="en-US" sz="2900" dirty="0"/>
              <a:t>- A series of sequential steps taken by purchasing specialists to buy goods and services for a business. </a:t>
            </a:r>
          </a:p>
          <a:p>
            <a:pPr lvl="1"/>
            <a:r>
              <a:rPr lang="en-US" sz="2900" dirty="0"/>
              <a:t>to provide an uninterrupted flaw of materials and services for company operations</a:t>
            </a:r>
          </a:p>
          <a:p>
            <a:pPr lvl="1"/>
            <a:r>
              <a:rPr lang="en-US" sz="2900" dirty="0"/>
              <a:t>to find reliable alternative sources of supply</a:t>
            </a:r>
          </a:p>
          <a:p>
            <a:pPr lvl="1"/>
            <a:r>
              <a:rPr lang="en-US" sz="2900" dirty="0"/>
              <a:t>to buy at the most economic order quantities</a:t>
            </a:r>
          </a:p>
          <a:p>
            <a:pPr lvl="1"/>
            <a:r>
              <a:rPr lang="en-US" sz="2900" dirty="0"/>
              <a:t>to buy the best value: a combination of right quality at the best price with the best supplier service</a:t>
            </a:r>
          </a:p>
          <a:p>
            <a:pPr lvl="1"/>
            <a:r>
              <a:rPr lang="en-US" sz="2900" dirty="0"/>
              <a:t>to maintain good relations with vendors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1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Place orders/reorders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/>
              <a:t>Purchasing Order </a:t>
            </a:r>
            <a:r>
              <a:rPr lang="en-US" sz="2900" dirty="0"/>
              <a:t>- The form that a business fills out to order goods; may be the same as a purchase agreement or purchase contract. </a:t>
            </a:r>
          </a:p>
          <a:p>
            <a:r>
              <a:rPr lang="en-US" sz="2900" dirty="0"/>
              <a:t>Factors to consider when placing orders/reorders.</a:t>
            </a:r>
          </a:p>
          <a:p>
            <a:pPr lvl="1"/>
            <a:r>
              <a:rPr lang="en-US" sz="2900" dirty="0"/>
              <a:t>how to determine the firm's purchasing needs</a:t>
            </a:r>
          </a:p>
          <a:p>
            <a:pPr lvl="1"/>
            <a:r>
              <a:rPr lang="en-US" sz="2900" dirty="0"/>
              <a:t>finding a supplier who will best satisfy purchasing needs</a:t>
            </a:r>
          </a:p>
          <a:p>
            <a:pPr lvl="1"/>
            <a:r>
              <a:rPr lang="en-US" sz="2900" dirty="0"/>
              <a:t>negotiating and making the purchase</a:t>
            </a:r>
          </a:p>
          <a:p>
            <a:pPr lvl="1"/>
            <a:r>
              <a:rPr lang="en-US" sz="2900" dirty="0"/>
              <a:t>communicating the purchase decision to the supplier and to relevant personnel within your firm, and</a:t>
            </a:r>
          </a:p>
          <a:p>
            <a:pPr lvl="1"/>
            <a:r>
              <a:rPr lang="en-US" sz="2900" dirty="0"/>
              <a:t>Do a follow-up procedure for evaluating your purchasing decisions</a:t>
            </a:r>
          </a:p>
          <a:p>
            <a:r>
              <a:rPr lang="en-US" sz="2900" dirty="0"/>
              <a:t>Components of purchase orders.</a:t>
            </a:r>
          </a:p>
          <a:p>
            <a:pPr lvl="1"/>
            <a:r>
              <a:rPr lang="en-US" sz="2900" dirty="0"/>
              <a:t>They should include information such as the type of product or service you are ordering, the quantity desired, price and delivery terms. </a:t>
            </a:r>
          </a:p>
          <a:p>
            <a:pPr lvl="1"/>
            <a:r>
              <a:rPr lang="en-US" sz="2900" dirty="0"/>
              <a:t>The orders should also have an area for any additional information. </a:t>
            </a:r>
          </a:p>
          <a:p>
            <a:pPr lvl="1"/>
            <a:r>
              <a:rPr lang="en-US" sz="2900" dirty="0"/>
              <a:t>Purchase orders should also include your company name, address, telephone and fax numbers, and logo. </a:t>
            </a:r>
          </a:p>
          <a:p>
            <a:pPr lvl="1"/>
            <a:r>
              <a:rPr lang="en-US" sz="2900" dirty="0"/>
              <a:t>Purchase orders should have at least three parts: a vendor copy, an internal file copy, and an accounting cop</a:t>
            </a:r>
            <a:r>
              <a:rPr lang="en-US" dirty="0"/>
              <a:t>y.</a:t>
            </a:r>
          </a:p>
        </p:txBody>
      </p:sp>
    </p:spTree>
    <p:extLst>
      <p:ext uri="{BB962C8B-B14F-4D97-AF65-F5344CB8AC3E}">
        <p14:creationId xmlns:p14="http://schemas.microsoft.com/office/powerpoint/2010/main" val="28994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Purchasing Cycle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Identify the needs for goods and/or services. Research the market to establish a profile.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Telephone minimum of 3 suppliers to obtain prices to supply goods and/or services using an identical specification, terms, and conditions.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Obtain written confirmation from suppliers of verbal quote(s) and keep a file to file with office copy of the purchase 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Compare all prices on a “like for like” basis. Identify which offer most closely matches Cost per Unit (Unit of Expenses) requirements.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Issue purchase order to supplier. File quotations received with hard copy of purchase order and retain in office.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After goods are received and/or services performed to required standard, supplier’s delivery note signed and invoice paid.</a:t>
            </a:r>
          </a:p>
        </p:txBody>
      </p:sp>
    </p:spTree>
    <p:extLst>
      <p:ext uri="{BB962C8B-B14F-4D97-AF65-F5344CB8AC3E}">
        <p14:creationId xmlns:p14="http://schemas.microsoft.com/office/powerpoint/2010/main" val="359694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Calculating a Reorder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The </a:t>
            </a:r>
            <a:r>
              <a:rPr lang="en-US" sz="2600" b="1" dirty="0"/>
              <a:t>reorder point (or reorder level)</a:t>
            </a:r>
            <a:r>
              <a:rPr lang="en-US" sz="2600" dirty="0"/>
              <a:t> is the inventory level at which a company would place a new order or start a new manufacturing run.</a:t>
            </a:r>
          </a:p>
          <a:p>
            <a:pPr marL="0" indent="0">
              <a:buNone/>
            </a:pPr>
            <a:r>
              <a:rPr lang="en-US" sz="2600" dirty="0"/>
              <a:t>The following two formulas are used for the calculation of a </a:t>
            </a:r>
            <a:r>
              <a:rPr lang="en-US" sz="2600" b="1" dirty="0"/>
              <a:t>reorder point or level</a:t>
            </a:r>
            <a:r>
              <a:rPr lang="en-US" sz="2600" dirty="0"/>
              <a:t> </a:t>
            </a:r>
          </a:p>
          <a:p>
            <a:r>
              <a:rPr lang="en-US" sz="2600" dirty="0">
                <a:solidFill>
                  <a:srgbClr val="00B0F0"/>
                </a:solidFill>
              </a:rPr>
              <a:t>maximum daily or weekly or monthly usage × Lead time </a:t>
            </a:r>
          </a:p>
          <a:p>
            <a:pPr lvl="1"/>
            <a:r>
              <a:rPr lang="en-US" sz="2600" b="1" dirty="0"/>
              <a:t>Example: </a:t>
            </a:r>
            <a:r>
              <a:rPr lang="en-US" sz="2600" dirty="0"/>
              <a:t>CMS uses 1000 cases of paper daily. Its supplier takes a week to deliver the order. At what quantity should the inventory manager place his/her next order? </a:t>
            </a:r>
          </a:p>
          <a:p>
            <a:pPr lvl="1"/>
            <a:r>
              <a:rPr lang="en-US" sz="2600" i="1" dirty="0"/>
              <a:t>The inventory manager should place an order before the inventories drop below 7,000 units (1000 units of daily usage multiplied with 7 days of lead time) in order to avoid a stock-out. </a:t>
            </a:r>
          </a:p>
          <a:p>
            <a:pPr lvl="1"/>
            <a:r>
              <a:rPr lang="en-US" sz="2600" i="1" dirty="0">
                <a:solidFill>
                  <a:srgbClr val="00B0F0"/>
                </a:solidFill>
              </a:rPr>
              <a:t>Formula: 1000 x 7 = 7,000 cases of paper</a:t>
            </a:r>
            <a:endParaRPr lang="en-US" sz="2600" dirty="0">
              <a:solidFill>
                <a:srgbClr val="00B0F0"/>
              </a:solidFill>
            </a:endParaRPr>
          </a:p>
          <a:p>
            <a:r>
              <a:rPr lang="en-US" sz="2600" dirty="0">
                <a:solidFill>
                  <a:srgbClr val="7030A0"/>
                </a:solidFill>
              </a:rPr>
              <a:t>maximum daily or weekly or monthly usage × Lead time + Safety stock</a:t>
            </a:r>
          </a:p>
          <a:p>
            <a:pPr lvl="1"/>
            <a:r>
              <a:rPr lang="en-US" sz="2600" b="1" dirty="0"/>
              <a:t>Example: </a:t>
            </a:r>
            <a:r>
              <a:rPr lang="en-US" sz="2600" dirty="0"/>
              <a:t>CMS has decided to hold a safety stock equivalent to average usage of 5 days. Calculate the reorder level.  </a:t>
            </a:r>
          </a:p>
          <a:p>
            <a:pPr lvl="1"/>
            <a:r>
              <a:rPr lang="en-US" sz="2600" i="1" dirty="0"/>
              <a:t>Safety stock which CMS has decided to hold equals of 5,000 cases (1000 cases of daily usage multiplied by 5 days). In this scenario reorder level would be 12,000 cases (5,000 of safety stock plus 7,000 units based on 7 days of lead time). </a:t>
            </a:r>
          </a:p>
          <a:p>
            <a:pPr lvl="1"/>
            <a:r>
              <a:rPr lang="en-US" sz="2600" i="1" dirty="0">
                <a:solidFill>
                  <a:srgbClr val="7030A0"/>
                </a:solidFill>
              </a:rPr>
              <a:t>Formula: 1,000 x 5 = 5,000 + 7,000 = 12,000 cases of paper</a:t>
            </a:r>
            <a:endParaRPr lang="en-US" sz="2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5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491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4.00 Understand business operations management.</vt:lpstr>
      <vt:lpstr>The nature and scope of purchasing</vt:lpstr>
      <vt:lpstr>Place orders/reorders </vt:lpstr>
      <vt:lpstr>The Purchasing Cycle </vt:lpstr>
      <vt:lpstr>Calculating a Reorder Point </vt:lpstr>
    </vt:vector>
  </TitlesOfParts>
  <Company>Charlotte-Mecklenburg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4.00 Understand business operations management.</dc:title>
  <dc:creator>Peck, Deanna C.</dc:creator>
  <cp:lastModifiedBy>Elizabeth Price</cp:lastModifiedBy>
  <cp:revision>10</cp:revision>
  <dcterms:created xsi:type="dcterms:W3CDTF">2016-06-20T18:32:55Z</dcterms:created>
  <dcterms:modified xsi:type="dcterms:W3CDTF">2018-10-03T01:43:45Z</dcterms:modified>
</cp:coreProperties>
</file>