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5" r:id="rId6"/>
    <p:sldId id="264" r:id="rId7"/>
    <p:sldId id="26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9018-095D-4DB8-998C-554DDF7B3E7E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08809-99C1-4AAE-BE2D-D32EB030C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0A6D-A9DA-4B49-869F-E0E58433FEB9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FE1DA-4209-4374-B13C-F9C261CEE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2E76-C6EF-418D-B475-C254DB17987F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0705D-9420-4E9C-8C4D-7AE928D66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8C0A-2DDA-4A9E-90E2-A5C0AB2F6397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544A8-83B8-47AD-91CC-835305E18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57E7-2D18-44E9-B5C7-34CC05D2EAD6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B428C-D824-4150-9BB4-DB7A631A1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8B50-27DE-49AE-B262-7FC5DADCE2F4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F7E3-F9E8-42B9-9A87-D0048C842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7E30-5619-4462-BFDD-E0AAFFD06DAF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87619-F520-4187-87BF-EB5E0E492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2167-8BB7-4394-A9D2-596B6B4E70D1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E69E-EC6C-40BA-902B-6606FBF01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7299-4491-4E2A-8AAB-1F0FE14066F8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1D451-2F64-411D-8035-86DA0993E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6F9D-63B2-467C-A72C-27894515B437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75B31-B971-4F2B-AE3C-18D7038D7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A985-CFCD-428E-9E02-3EDA8ED899B5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8DEB-F737-4C34-BE30-F9AB4E032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6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4A353-4D5B-40BE-A87A-91203DA91960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D6B086-63BE-4647-8E1D-39B2DDFFB9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milysquotes.com/the-fact-is-that-you-cant-hit-a-target-that-you-cant-see-if-you-dont-know-where-you-are-going-you-will-probably-end-up-somewhere-else-you-have-to-have-goal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" y="76200"/>
            <a:ext cx="3970732" cy="6019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81400" y="1600200"/>
            <a:ext cx="5334000" cy="2743199"/>
          </a:xfrm>
        </p:spPr>
        <p:txBody>
          <a:bodyPr/>
          <a:lstStyle/>
          <a:p>
            <a:r>
              <a:rPr lang="en-US" sz="2800" dirty="0"/>
              <a:t>3.01- Acquire self-development skills to enhance relationships and improve efficiency in the 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261315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Owner\AppData\Local\Microsoft\Windows\Temporary Internet Files\Content.IE5\X5TAODJM\MCSY00722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8590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486400" cy="1143000"/>
          </a:xfrm>
        </p:spPr>
        <p:txBody>
          <a:bodyPr/>
          <a:lstStyle/>
          <a:p>
            <a:r>
              <a:rPr lang="en-US" sz="6000">
                <a:solidFill>
                  <a:srgbClr val="0070C0"/>
                </a:solidFill>
                <a:latin typeface="Impact" panose="020B0806030902050204" pitchFamily="34" charset="0"/>
              </a:rPr>
              <a:t>TIME -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Make sure that you have a time set as a “dead line” so your goal is not unending.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“My goal is to be able to run a half marathon.”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My goal is to run in a half marathon by May of 2009.</a:t>
            </a:r>
          </a:p>
        </p:txBody>
      </p:sp>
      <p:pic>
        <p:nvPicPr>
          <p:cNvPr id="7173" name="Picture 6" descr="C:\Users\Owner\AppData\Local\Microsoft\Windows\Temporary Internet Files\Content.IE5\H0H1T1Q8\MCj042582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33950"/>
            <a:ext cx="17335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Owner\AppData\Local\Microsoft\Windows\Temporary Internet Files\Content.IE5\H0H1T1Q8\MCj0423852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14954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AppData\Local\Microsoft\Windows\Temporary Internet Files\Content.IE5\9604E4HJ\MCj041363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3303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FF0000"/>
                </a:solidFill>
              </a:rPr>
              <a:t>Final tips to Goal Setting: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/>
          <a:lstStyle/>
          <a:p>
            <a:r>
              <a:rPr lang="en-US" dirty="0"/>
              <a:t>Write down your goals and look at them often!</a:t>
            </a:r>
          </a:p>
          <a:p>
            <a:r>
              <a:rPr lang="en-US" dirty="0"/>
              <a:t>If you achieved your goals too easily, make your next goals harder.</a:t>
            </a:r>
          </a:p>
          <a:p>
            <a:r>
              <a:rPr lang="en-US" dirty="0"/>
              <a:t>Failure to meet goals only matters if you don’t learn something from your mistakes.</a:t>
            </a:r>
          </a:p>
          <a:p>
            <a:endParaRPr lang="en-US" sz="2000" dirty="0"/>
          </a:p>
          <a:p>
            <a:r>
              <a:rPr lang="en-US" dirty="0"/>
              <a:t>Goal setting is an important method of:</a:t>
            </a:r>
          </a:p>
          <a:p>
            <a:pPr lvl="1"/>
            <a:r>
              <a:rPr lang="en-US" dirty="0"/>
              <a:t>Deciding what’s important for you to achieve.</a:t>
            </a:r>
          </a:p>
          <a:p>
            <a:pPr lvl="1"/>
            <a:r>
              <a:rPr lang="en-US" dirty="0"/>
              <a:t>Motivating yourself.</a:t>
            </a:r>
          </a:p>
          <a:p>
            <a:pPr lvl="1"/>
            <a:r>
              <a:rPr lang="en-US" dirty="0"/>
              <a:t>Building self-confidence.</a:t>
            </a:r>
          </a:p>
        </p:txBody>
      </p:sp>
      <p:pic>
        <p:nvPicPr>
          <p:cNvPr id="8197" name="Picture 3" descr="C:\Users\Owner\AppData\Local\Microsoft\Windows\Temporary Internet Files\Content.IE5\H0H1T1Q8\MCj042582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3763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your knowledge!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Complete the 3.01 Seven Steps for Setting Goals activity 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200" dirty="0">
                <a:hlinkClick r:id="rId2"/>
              </a:rPr>
              <a:t>Source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3104937"/>
            <a:ext cx="5769489" cy="23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486400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 give you a roadmap to your future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 An observable and measurable end result having one or more objectives to be achieved within a more or less fixed timeframe.</a:t>
            </a:r>
          </a:p>
        </p:txBody>
      </p:sp>
    </p:spTree>
    <p:extLst>
      <p:ext uri="{BB962C8B-B14F-4D97-AF65-F5344CB8AC3E}">
        <p14:creationId xmlns:p14="http://schemas.microsoft.com/office/powerpoint/2010/main" val="291652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67" y="0"/>
            <a:ext cx="921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1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Steps for setting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/>
              <a:t>Identify your goal by writing it down.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Set a deadline for the achievement.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List the obstacles to overcome in accomplishing your goal.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List the skills and knowledge required to reach your goal.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Develop a plan of action to reach your goal.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4" y="1270795"/>
            <a:ext cx="749931" cy="749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92741"/>
            <a:ext cx="575483" cy="575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33" y="3256556"/>
            <a:ext cx="823454" cy="483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23" y="4338806"/>
            <a:ext cx="805564" cy="536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64" y="5205207"/>
            <a:ext cx="805564" cy="5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Owner\AppData\Local\Microsoft\Windows\Temporary Internet Files\Content.IE5\X5TAODJM\MCj02958600000[1].wmf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40735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/>
          <a:lstStyle/>
          <a:p>
            <a:r>
              <a:rPr lang="en-US" sz="8000" b="1">
                <a:latin typeface="Verdana" panose="020B0604030504040204" pitchFamily="34" charset="0"/>
              </a:rPr>
              <a:t>Setting SMART Goals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     If goals aren’t reachable, they aren’t worth making.  All you have to do to set realistic goals is follow the SMART goals guidelines.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r>
              <a:rPr lang="en-US" sz="9600">
                <a:solidFill>
                  <a:srgbClr val="FF0000"/>
                </a:solidFill>
                <a:latin typeface="Verdana" panose="020B0604030504040204" pitchFamily="34" charset="0"/>
              </a:rPr>
              <a:t>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details do you want to accomplish?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“I want to do better in history”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“I want to increase my history grade from an 85% to a 90%.</a:t>
            </a:r>
          </a:p>
        </p:txBody>
      </p:sp>
      <p:pic>
        <p:nvPicPr>
          <p:cNvPr id="3076" name="Picture 2" descr="C:\Users\Owner\AppData\Local\Microsoft\Windows\Temporary Internet Files\Content.IE5\9604E4HJ\MCSY00721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781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Users\Owner\AppData\Local\Microsoft\Windows\Temporary Internet Files\Content.IE5\9604E4HJ\MCj042448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13430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C:\Users\Owner\AppData\Local\Microsoft\Windows\Temporary Internet Files\Content.IE5\X5TAODJM\MCj0424448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3144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8674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MEASURABLE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r>
              <a:rPr lang="en-US"/>
              <a:t>All goals should have a way to evaluate whether or not they were accomplished.</a:t>
            </a:r>
          </a:p>
          <a:p>
            <a:endParaRPr lang="en-US"/>
          </a:p>
          <a:p>
            <a:r>
              <a:rPr lang="en-US"/>
              <a:t>“I want to run the mile better.”</a:t>
            </a:r>
          </a:p>
          <a:p>
            <a:endParaRPr lang="en-US"/>
          </a:p>
          <a:p>
            <a:r>
              <a:rPr lang="en-US"/>
              <a:t>“I want to improve my mile time by 30 seconds.”</a:t>
            </a:r>
          </a:p>
        </p:txBody>
      </p:sp>
      <p:pic>
        <p:nvPicPr>
          <p:cNvPr id="4100" name="Picture 2" descr="C:\Users\Owner\AppData\Local\Microsoft\Windows\Temporary Internet Files\Content.IE5\9604E4HJ\MCSY01131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433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Owner\AppData\Local\Microsoft\Windows\Temporary Internet Files\Content.IE5\X5TAODJM\MCj042446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4636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Owner\AppData\Local\Microsoft\Windows\Temporary Internet Files\Content.IE5\H0H1T1Q8\MCj0423852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11223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257800" cy="1143000"/>
          </a:xfrm>
        </p:spPr>
        <p:txBody>
          <a:bodyPr/>
          <a:lstStyle/>
          <a:p>
            <a:r>
              <a:rPr lang="en-US" sz="6600">
                <a:solidFill>
                  <a:srgbClr val="349C34"/>
                </a:solidFill>
                <a:latin typeface="Franklin Gothic Heavy" panose="020B0903020102020204" pitchFamily="34" charset="0"/>
              </a:rPr>
              <a:t>ATTAINABLE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5715000" cy="5410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Goals must be something you are capable of reaching.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Which one would be a better goal for Tom Brady?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“I will help my team to win the 2009 Super Bowl”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“I will rehabilitate my knee so that I can play football again next season.</a:t>
            </a:r>
          </a:p>
        </p:txBody>
      </p:sp>
      <p:pic>
        <p:nvPicPr>
          <p:cNvPr id="5124" name="Picture 2" descr="C:\Users\Owner\AppData\Local\Microsoft\Windows\Temporary Internet Files\Content.IE5\X5TAODJM\MCSY00187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209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Owner\AppData\Local\Microsoft\Windows\Temporary Internet Files\Content.IE5\H0H1T1Q8\MCj042447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465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Owner\AppData\Local\Microsoft\Windows\Temporary Internet Files\Content.IE5\CBN5ARKE\MCj0425824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20415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AppData\Local\Microsoft\Windows\Temporary Internet Files\Content.IE5\H0H1T1Q8\MCSY01136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448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943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RELEVANT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Make goals that are important to you and your lifestyle.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Which goal is better for a teacher?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“My goal is to discover a cure for cancer”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“My goal is to inspire at least one student to become a doctor to research a cure for cancer”</a:t>
            </a:r>
          </a:p>
        </p:txBody>
      </p:sp>
      <p:pic>
        <p:nvPicPr>
          <p:cNvPr id="6149" name="Picture 3" descr="C:\Users\Owner\AppData\Local\Microsoft\Windows\Temporary Internet Files\Content.IE5\9604E4HJ\MCj042383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882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Owner\AppData\Local\Microsoft\Windows\Temporary Internet Files\Content.IE5\X5TAODJM\MCj042449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3191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461345FCCFE4897A4F7E607D2741D" ma:contentTypeVersion="2" ma:contentTypeDescription="Create a new document." ma:contentTypeScope="" ma:versionID="00272bb5a3dc488cba8f3f02ed282aff">
  <xsd:schema xmlns:xsd="http://www.w3.org/2001/XMLSchema" xmlns:xs="http://www.w3.org/2001/XMLSchema" xmlns:p="http://schemas.microsoft.com/office/2006/metadata/properties" xmlns:ns2="d6397781-843a-4ceb-b190-a2ff7b84c75a" targetNamespace="http://schemas.microsoft.com/office/2006/metadata/properties" ma:root="true" ma:fieldsID="c180be9e52c5b02ec30559fc76c32e9a" ns2:_="">
    <xsd:import namespace="d6397781-843a-4ceb-b190-a2ff7b84c7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97781-843a-4ceb-b190-a2ff7b84c7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6D2AD-90DF-46DF-A9D8-8CBC74F9C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97781-843a-4ceb-b190-a2ff7b84c7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2DBE0-E049-4736-85EC-626B213F2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B70A9-1DF9-458D-8E24-3F25EC8BCFD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6397781-843a-4ceb-b190-a2ff7b84c7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415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Franklin Gothic Heavy</vt:lpstr>
      <vt:lpstr>Impact</vt:lpstr>
      <vt:lpstr>Verdana</vt:lpstr>
      <vt:lpstr>Office Theme</vt:lpstr>
      <vt:lpstr>3.01- Acquire self-development skills to enhance relationships and improve efficiency in the work environment</vt:lpstr>
      <vt:lpstr>PowerPoint Presentation</vt:lpstr>
      <vt:lpstr>PowerPoint Presentation</vt:lpstr>
      <vt:lpstr>Steps for setting goals</vt:lpstr>
      <vt:lpstr>Setting SMART Goals</vt:lpstr>
      <vt:lpstr>SPECIFIC</vt:lpstr>
      <vt:lpstr>MEASURABLE</vt:lpstr>
      <vt:lpstr>ATTAINABLE</vt:lpstr>
      <vt:lpstr>RELEVANT</vt:lpstr>
      <vt:lpstr>TIME - BOUND</vt:lpstr>
      <vt:lpstr>Final tips to Goal Setting:</vt:lpstr>
      <vt:lpstr>Apply your knowledge!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SMART Goals</dc:title>
  <dc:creator>Teresa Collier</dc:creator>
  <cp:lastModifiedBy>Elizabeth Price</cp:lastModifiedBy>
  <cp:revision>35</cp:revision>
  <dcterms:created xsi:type="dcterms:W3CDTF">2008-09-09T00:58:15Z</dcterms:created>
  <dcterms:modified xsi:type="dcterms:W3CDTF">2018-09-27T15:23:56Z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0x010100F17461345FCCFE4897A4F7E607D2741D</vt:lpwstr>
  </property>
</Properties>
</file>