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80" autoAdjust="0"/>
    <p:restoredTop sz="94660"/>
  </p:normalViewPr>
  <p:slideViewPr>
    <p:cSldViewPr snapToGrid="0">
      <p:cViewPr varScale="1">
        <p:scale>
          <a:sx n="72" d="100"/>
          <a:sy n="72" d="100"/>
        </p:scale>
        <p:origin x="7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4710F-EC02-4A38-B86F-32E2587D27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BBDDF2-3A09-48BA-AEFF-5910E3A7AC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9E6F2-54C8-4DB0-8848-28DF967CC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3824-4D51-48EF-974C-627B1127B350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1A9A3-7D86-40F1-AF95-0EE70CB59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A621F-736E-4B3A-B37B-605D22B91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2F1F-4315-4AFA-9C9F-F57A5156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767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FFE40-75F7-445B-A13A-D98D6E87E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F59D98-BB1C-4993-87E4-5529A9AAD6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10F51-D477-4ECF-9554-48F798A92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3824-4D51-48EF-974C-627B1127B350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53383D-8EB5-4612-AA30-F02FFE0D1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43130-969F-490C-8EF8-336BEC8B0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2F1F-4315-4AFA-9C9F-F57A5156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95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18382B-49B2-4F6E-94E6-B3F0BD6411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F9CF0-7CAC-4788-B2A0-0106F32DBE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74C59-A04B-4938-90D7-A206BE92E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3824-4D51-48EF-974C-627B1127B350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A2689-670E-44D7-9288-6209C43E5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D42FC-D9E3-4021-8508-5C4483ECF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2F1F-4315-4AFA-9C9F-F57A5156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891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9A24F-089B-41C0-8362-6F41C08C4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1EA19-38EC-4B06-9DC5-4F872E061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55EA7-5805-40D6-A856-0D5583B30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3824-4D51-48EF-974C-627B1127B350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1A43F-E9DF-4BE4-9F24-9D77C2FC9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76521-D6BE-4D6F-AD0D-222B3A311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2F1F-4315-4AFA-9C9F-F57A5156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7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4E4E1-40BD-4F61-970B-0BE5AD765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A45C5D-CAF5-439E-8374-461A706460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F9DEB-AE69-4FED-B808-9CFA00502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3824-4D51-48EF-974C-627B1127B350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AC9AD-1B5A-4438-851A-15FB0B033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BE3DE-EF5F-4AF5-A7CE-6C3155C59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2F1F-4315-4AFA-9C9F-F57A5156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94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872FF-57E7-461F-A5E2-61DF69104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741A7-F890-44C5-AE27-94208ADF34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E77FEC-E154-4502-A51C-3893C8D640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6496E9-D433-43D1-9D17-EFD334F0F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3824-4D51-48EF-974C-627B1127B350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01651-D5D5-4E87-A1CF-2763A8208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323DC4-FCEE-4C12-9614-F064A2C63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2F1F-4315-4AFA-9C9F-F57A5156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04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4BC46-20AF-4CF8-B6C2-E47131671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9E2012-0DD4-438B-8815-CE22D3445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2D82AD-E3E8-4F1F-8FDB-7C95C1D03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4F8A63-299B-41C6-AB96-6DA00C3AD8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C9706C-5CCB-4845-8BB2-C2993EF496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803C71-8C6A-4102-9E18-40169EBA5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3824-4D51-48EF-974C-627B1127B350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619E31-EC65-4302-8F29-17E678907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998615-AEFC-4E85-9ED8-5C0A41756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2F1F-4315-4AFA-9C9F-F57A5156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74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BCD43-0C97-44E4-A8D2-ED3C6A947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BAB927-A75D-4847-93AF-F5D8EE6E0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3824-4D51-48EF-974C-627B1127B350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C0EA2E-AC07-443B-A3B3-5836913A4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62EB3F-E2EC-4476-B22D-3142D57A4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2F1F-4315-4AFA-9C9F-F57A5156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17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0D162E-0252-48F8-8696-66267F48D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3824-4D51-48EF-974C-627B1127B350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F124EF-353C-48AA-8F69-B4CF25C8B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0387A5-7EE1-45E3-A35A-151BA4DF7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2F1F-4315-4AFA-9C9F-F57A5156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81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D33AD-2DB2-4876-81C6-8FF1689E2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C83A0-BEA5-46AF-A8A9-19916E512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AD6EAB-84D5-4CA1-8EFE-FB8DF3271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E087C9-60F8-4A41-A02F-FB3C340DB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3824-4D51-48EF-974C-627B1127B350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527E54-953E-4BF7-B738-E5F174D09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CC4573-5C7D-4509-90DF-C32ED9EB5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2F1F-4315-4AFA-9C9F-F57A5156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82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7F73D-8324-4613-AB82-628F2CB78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170F90-92C1-4B41-AAE6-95FA1ECDC4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7339F2-DE20-4F22-8087-ABEB7DFE4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43D1EB-2231-4990-9FCB-FC13CA769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3824-4D51-48EF-974C-627B1127B350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289811-870F-48FA-8B66-BB52A97DE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DA42D5-BD99-461E-BCAF-504740689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2F1F-4315-4AFA-9C9F-F57A5156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18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79C9D0-5765-4E27-A616-7400B2685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EA20A-E013-4055-8BF4-F687A66039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E0771-EC48-457C-9CAC-F07DEA109C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73824-4D51-48EF-974C-627B1127B350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B8787-968B-402D-8D2C-174DD4C191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1EE61-B6FA-4FBC-AAEB-91029451EB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F2F1F-4315-4AFA-9C9F-F57A5156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61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E134F4-8858-4424-9709-6C660371762C}"/>
              </a:ext>
            </a:extLst>
          </p:cNvPr>
          <p:cNvSpPr txBox="1"/>
          <p:nvPr/>
        </p:nvSpPr>
        <p:spPr>
          <a:xfrm>
            <a:off x="268459" y="284078"/>
            <a:ext cx="58592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>
                <a:latin typeface="Algerian" panose="04020705040A02060702" pitchFamily="82" charset="0"/>
                <a:cs typeface="Arial" panose="020B0604020202020204" pitchFamily="34" charset="0"/>
              </a:rPr>
              <a:t>Of Mice and Men  </a:t>
            </a:r>
            <a:r>
              <a:rPr lang="en-US" sz="3200" dirty="0">
                <a:latin typeface="Algerian" panose="04020705040A02060702" pitchFamily="82" charset="0"/>
                <a:cs typeface="Arial" panose="020B0604020202020204" pitchFamily="34" charset="0"/>
              </a:rPr>
              <a:t>Chapter 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27DB50-BB03-4E70-8C48-33CA0B7F21B6}"/>
              </a:ext>
            </a:extLst>
          </p:cNvPr>
          <p:cNvSpPr txBox="1"/>
          <p:nvPr/>
        </p:nvSpPr>
        <p:spPr>
          <a:xfrm>
            <a:off x="3594352" y="1712960"/>
            <a:ext cx="81772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atin typeface="Algerian" panose="04020705040A02060702" pitchFamily="82" charset="0"/>
              </a:rPr>
              <a:t>Desperation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BF51D0D7-9138-4ADE-9B5E-4E73C548AE29}"/>
              </a:ext>
            </a:extLst>
          </p:cNvPr>
          <p:cNvSpPr>
            <a:spLocks noChangeArrowheads="1"/>
          </p:cNvSpPr>
          <p:nvPr/>
        </p:nvSpPr>
        <p:spPr bwMode="auto">
          <a:xfrm rot="10643162" flipV="1">
            <a:off x="364554" y="824411"/>
            <a:ext cx="8876053" cy="12003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Noun</a:t>
            </a:r>
            <a:endParaRPr lang="en-US" altLang="en-US" sz="2000" dirty="0">
              <a:solidFill>
                <a:srgbClr val="222222"/>
              </a:solidFill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-- a state of despair or distress, typically one which results in rash or extreme behavior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DC4047-65D9-496C-B04E-75ACCF9FA08D}"/>
              </a:ext>
            </a:extLst>
          </p:cNvPr>
          <p:cNvSpPr txBox="1"/>
          <p:nvPr/>
        </p:nvSpPr>
        <p:spPr>
          <a:xfrm>
            <a:off x="3512742" y="3201964"/>
            <a:ext cx="50048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“Having lost all hope”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921BA4-744B-4095-BD4E-3EC14E3A4C94}"/>
              </a:ext>
            </a:extLst>
          </p:cNvPr>
          <p:cNvSpPr txBox="1"/>
          <p:nvPr/>
        </p:nvSpPr>
        <p:spPr>
          <a:xfrm>
            <a:off x="3392925" y="5178071"/>
            <a:ext cx="879907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Desperation is clearly conveyed in this chapter…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Curley’s wife shares her deepest feelings of loneliness &amp; disappointment only to be killed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Lennie kills Curley’s wife and realizes that “he has done a bad thing” and must flee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Candy begs George to still go through with their plans even without Lennie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George recognizes the dream is dead and steals Carlson’s luger from the bunkhouse 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5846308-9038-4C07-8C19-4D45297563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02" y="2110154"/>
            <a:ext cx="3063264" cy="447259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F6E5682-D25E-4ED9-8456-DED229E4F3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4795" y="3137095"/>
            <a:ext cx="3203743" cy="212422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037A524-C272-450C-9067-2F2F0645D1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166" y="193551"/>
            <a:ext cx="2619375" cy="174307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600854FE-896B-489B-AE3C-717BAAB2FABC}"/>
              </a:ext>
            </a:extLst>
          </p:cNvPr>
          <p:cNvSpPr txBox="1"/>
          <p:nvPr/>
        </p:nvSpPr>
        <p:spPr>
          <a:xfrm>
            <a:off x="3739832" y="4073438"/>
            <a:ext cx="44170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George: “I think I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knowed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from the very first. I think I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know’d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we’d never do her. He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usta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like to hear about it so much I got to thinking maybe we would” (94).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B80C6A0-3381-44D4-9DB0-5988D205D5ED}"/>
              </a:ext>
            </a:extLst>
          </p:cNvPr>
          <p:cNvSpPr txBox="1"/>
          <p:nvPr/>
        </p:nvSpPr>
        <p:spPr>
          <a:xfrm>
            <a:off x="5591754" y="1689227"/>
            <a:ext cx="3759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“Then- it’s all off? Candy asked sulkily” (95). 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EA4806F7-2F59-403E-84D8-A9804B1BDA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704" y="1959830"/>
            <a:ext cx="1690262" cy="163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901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151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Algerian</vt:lpstr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Letts</dc:creator>
  <cp:lastModifiedBy>Susan Letts</cp:lastModifiedBy>
  <cp:revision>10</cp:revision>
  <cp:lastPrinted>2019-09-30T17:18:29Z</cp:lastPrinted>
  <dcterms:created xsi:type="dcterms:W3CDTF">2019-02-21T23:19:37Z</dcterms:created>
  <dcterms:modified xsi:type="dcterms:W3CDTF">2019-09-30T17:52:22Z</dcterms:modified>
</cp:coreProperties>
</file>