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3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5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6" name="Google Shape;46;p5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2" type="body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4" type="body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Calibri"/>
              <a:buNone/>
            </a:pPr>
            <a:r>
              <a:rPr b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Measurements</a:t>
            </a:r>
            <a:endParaRPr b="0" i="0" sz="80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PART 1 – “THE BIG INCH”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2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.5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.25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.75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3784597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.375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6570141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.625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2"/>
          <p:cNvSpPr txBox="1"/>
          <p:nvPr/>
        </p:nvSpPr>
        <p:spPr>
          <a:xfrm>
            <a:off x="1058319" y="2601104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.125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2"/>
          <p:cNvSpPr txBox="1"/>
          <p:nvPr/>
        </p:nvSpPr>
        <p:spPr>
          <a:xfrm>
            <a:off x="9296412" y="2601107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.875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22"/>
          <p:cNvCxnSpPr/>
          <p:nvPr/>
        </p:nvCxnSpPr>
        <p:spPr>
          <a:xfrm>
            <a:off x="131677" y="2175933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2" name="Google Shape;202;p22"/>
          <p:cNvSpPr txBox="1"/>
          <p:nvPr/>
        </p:nvSpPr>
        <p:spPr>
          <a:xfrm>
            <a:off x="1600189" y="469465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baseline="3000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2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3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.5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.25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3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.75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3"/>
          <p:cNvSpPr txBox="1"/>
          <p:nvPr/>
        </p:nvSpPr>
        <p:spPr>
          <a:xfrm>
            <a:off x="3784597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.375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3"/>
          <p:cNvSpPr txBox="1"/>
          <p:nvPr/>
        </p:nvSpPr>
        <p:spPr>
          <a:xfrm>
            <a:off x="6570141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.625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3"/>
          <p:cNvSpPr txBox="1"/>
          <p:nvPr/>
        </p:nvSpPr>
        <p:spPr>
          <a:xfrm>
            <a:off x="1058319" y="2601104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.125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3"/>
          <p:cNvSpPr txBox="1"/>
          <p:nvPr/>
        </p:nvSpPr>
        <p:spPr>
          <a:xfrm>
            <a:off x="9296412" y="2601107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.875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3"/>
          <p:cNvSpPr txBox="1"/>
          <p:nvPr/>
        </p:nvSpPr>
        <p:spPr>
          <a:xfrm>
            <a:off x="313251" y="192604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.0625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3"/>
          <p:cNvSpPr txBox="1"/>
          <p:nvPr/>
        </p:nvSpPr>
        <p:spPr>
          <a:xfrm>
            <a:off x="1744122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.1875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3"/>
          <p:cNvSpPr txBox="1"/>
          <p:nvPr/>
        </p:nvSpPr>
        <p:spPr>
          <a:xfrm>
            <a:off x="30987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.3125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3"/>
          <p:cNvSpPr txBox="1"/>
          <p:nvPr/>
        </p:nvSpPr>
        <p:spPr>
          <a:xfrm>
            <a:off x="44703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.4375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3"/>
          <p:cNvSpPr txBox="1"/>
          <p:nvPr/>
        </p:nvSpPr>
        <p:spPr>
          <a:xfrm>
            <a:off x="5816601" y="1934527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.5625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3"/>
          <p:cNvSpPr txBox="1"/>
          <p:nvPr/>
        </p:nvSpPr>
        <p:spPr>
          <a:xfrm>
            <a:off x="7247477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.6875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3"/>
          <p:cNvSpPr txBox="1"/>
          <p:nvPr/>
        </p:nvSpPr>
        <p:spPr>
          <a:xfrm>
            <a:off x="8610606" y="193451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.8125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9999153" y="1926051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.9375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3" name="Google Shape;223;p23"/>
          <p:cNvCxnSpPr/>
          <p:nvPr/>
        </p:nvCxnSpPr>
        <p:spPr>
          <a:xfrm>
            <a:off x="131677" y="1917588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4" name="Google Shape;224;p23"/>
          <p:cNvSpPr txBox="1"/>
          <p:nvPr/>
        </p:nvSpPr>
        <p:spPr>
          <a:xfrm>
            <a:off x="1600187" y="4271322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="0" baseline="3000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4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.5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4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.25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4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.75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4"/>
          <p:cNvSpPr txBox="1"/>
          <p:nvPr/>
        </p:nvSpPr>
        <p:spPr>
          <a:xfrm>
            <a:off x="3784597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.375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4"/>
          <p:cNvSpPr txBox="1"/>
          <p:nvPr/>
        </p:nvSpPr>
        <p:spPr>
          <a:xfrm>
            <a:off x="6570141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.625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4"/>
          <p:cNvSpPr txBox="1"/>
          <p:nvPr/>
        </p:nvSpPr>
        <p:spPr>
          <a:xfrm>
            <a:off x="1058319" y="2601104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.125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4"/>
          <p:cNvSpPr txBox="1"/>
          <p:nvPr/>
        </p:nvSpPr>
        <p:spPr>
          <a:xfrm>
            <a:off x="9296412" y="2601107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.875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4"/>
          <p:cNvSpPr txBox="1"/>
          <p:nvPr/>
        </p:nvSpPr>
        <p:spPr>
          <a:xfrm>
            <a:off x="313251" y="192604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.0625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4"/>
          <p:cNvSpPr txBox="1"/>
          <p:nvPr/>
        </p:nvSpPr>
        <p:spPr>
          <a:xfrm>
            <a:off x="1744122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.1875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4"/>
          <p:cNvSpPr txBox="1"/>
          <p:nvPr/>
        </p:nvSpPr>
        <p:spPr>
          <a:xfrm>
            <a:off x="30987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.3125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4"/>
          <p:cNvSpPr txBox="1"/>
          <p:nvPr/>
        </p:nvSpPr>
        <p:spPr>
          <a:xfrm>
            <a:off x="44703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.4375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4"/>
          <p:cNvSpPr txBox="1"/>
          <p:nvPr/>
        </p:nvSpPr>
        <p:spPr>
          <a:xfrm>
            <a:off x="5816601" y="1934527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.5625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7247477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.6875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8610606" y="193451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.8125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4"/>
          <p:cNvSpPr txBox="1"/>
          <p:nvPr/>
        </p:nvSpPr>
        <p:spPr>
          <a:xfrm>
            <a:off x="9999153" y="1926051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.9375</a:t>
            </a:r>
            <a:endParaRPr b="0" i="0" sz="4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5" name="Google Shape;245;p24"/>
          <p:cNvCxnSpPr/>
          <p:nvPr/>
        </p:nvCxnSpPr>
        <p:spPr>
          <a:xfrm>
            <a:off x="131677" y="1917588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6" name="Google Shape;246;p24"/>
          <p:cNvSpPr txBox="1"/>
          <p:nvPr/>
        </p:nvSpPr>
        <p:spPr>
          <a:xfrm>
            <a:off x="1600187" y="4271322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="0" baseline="3000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4"/>
          <p:cNvSpPr txBox="1"/>
          <p:nvPr/>
        </p:nvSpPr>
        <p:spPr>
          <a:xfrm>
            <a:off x="1600189" y="469465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baseline="3000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4"/>
          <p:cNvSpPr txBox="1"/>
          <p:nvPr/>
        </p:nvSpPr>
        <p:spPr>
          <a:xfrm>
            <a:off x="1600183" y="5109526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3000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4"/>
          <p:cNvSpPr txBox="1"/>
          <p:nvPr/>
        </p:nvSpPr>
        <p:spPr>
          <a:xfrm>
            <a:off x="1600183" y="554131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half Level </a:t>
            </a:r>
            <a:endParaRPr b="0" i="0" sz="4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4"/>
          <p:cNvSpPr txBox="1"/>
          <p:nvPr/>
        </p:nvSpPr>
        <p:spPr>
          <a:xfrm>
            <a:off x="1600187" y="5964660"/>
            <a:ext cx="3302013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# Level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4"/>
          <p:cNvSpPr txBox="1"/>
          <p:nvPr/>
        </p:nvSpPr>
        <p:spPr>
          <a:xfrm>
            <a:off x="6426488" y="4141925"/>
            <a:ext cx="471156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all 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Bright Colored Decimal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will be on the test.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be on the test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Gray Decimal Numbers Will be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Credit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(7 total = 107 possible on test!!!)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Boxes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your handout will be required, all others are Extra Credit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 txBox="1"/>
          <p:nvPr/>
        </p:nvSpPr>
        <p:spPr>
          <a:xfrm>
            <a:off x="1600187" y="5964660"/>
            <a:ext cx="3302013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# Level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9" name="Google Shape;109;p14"/>
          <p:cNvCxnSpPr/>
          <p:nvPr/>
        </p:nvCxnSpPr>
        <p:spPr>
          <a:xfrm>
            <a:off x="131677" y="3287713"/>
            <a:ext cx="1175552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5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1/2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1600183" y="554131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half Level </a:t>
            </a:r>
            <a:endParaRPr b="0" i="0" sz="4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15"/>
          <p:cNvCxnSpPr/>
          <p:nvPr/>
        </p:nvCxnSpPr>
        <p:spPr>
          <a:xfrm>
            <a:off x="131677" y="2794003"/>
            <a:ext cx="1175552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6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1/4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3/4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Google Shape;125;p16"/>
          <p:cNvCxnSpPr/>
          <p:nvPr/>
        </p:nvCxnSpPr>
        <p:spPr>
          <a:xfrm>
            <a:off x="131677" y="2463800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6" name="Google Shape;126;p16"/>
          <p:cNvSpPr txBox="1"/>
          <p:nvPr/>
        </p:nvSpPr>
        <p:spPr>
          <a:xfrm>
            <a:off x="1600183" y="5109526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3000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1/2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7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1/2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1/4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3/4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3784597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6570141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1058319" y="2601104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9296412" y="2601107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7/8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131677" y="2175933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17"/>
          <p:cNvSpPr txBox="1"/>
          <p:nvPr/>
        </p:nvSpPr>
        <p:spPr>
          <a:xfrm>
            <a:off x="1600189" y="469465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baseline="3000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8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1/2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1/4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3/4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3784597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6570141" y="2601110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1058319" y="2601104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9296412" y="2601107"/>
            <a:ext cx="16255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7/8</a:t>
            </a:r>
            <a:endParaRPr b="0" i="0" sz="4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313251" y="192604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1744122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30987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8"/>
          <p:cNvSpPr txBox="1"/>
          <p:nvPr/>
        </p:nvSpPr>
        <p:spPr>
          <a:xfrm>
            <a:off x="4470388" y="1934522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8"/>
          <p:cNvSpPr txBox="1"/>
          <p:nvPr/>
        </p:nvSpPr>
        <p:spPr>
          <a:xfrm>
            <a:off x="5816601" y="1934527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7247477" y="1926055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8610606" y="1934519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9999153" y="1926051"/>
            <a:ext cx="1625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15/16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p18"/>
          <p:cNvCxnSpPr/>
          <p:nvPr/>
        </p:nvCxnSpPr>
        <p:spPr>
          <a:xfrm>
            <a:off x="131677" y="1917588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3" name="Google Shape;163;p18"/>
          <p:cNvSpPr txBox="1"/>
          <p:nvPr/>
        </p:nvSpPr>
        <p:spPr>
          <a:xfrm>
            <a:off x="1600187" y="4271322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="0" baseline="3000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19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9"/>
          <p:cNvSpPr txBox="1"/>
          <p:nvPr/>
        </p:nvSpPr>
        <p:spPr>
          <a:xfrm>
            <a:off x="1600187" y="5964660"/>
            <a:ext cx="3302013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# Level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19"/>
          <p:cNvCxnSpPr/>
          <p:nvPr/>
        </p:nvCxnSpPr>
        <p:spPr>
          <a:xfrm>
            <a:off x="131677" y="3287713"/>
            <a:ext cx="1175552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0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.5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1600183" y="5541318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half Level </a:t>
            </a:r>
            <a:endParaRPr b="0" i="0" sz="4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20"/>
          <p:cNvCxnSpPr/>
          <p:nvPr/>
        </p:nvCxnSpPr>
        <p:spPr>
          <a:xfrm>
            <a:off x="131677" y="2794003"/>
            <a:ext cx="1175552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1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677" y="1049868"/>
            <a:ext cx="12060323" cy="374755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/>
        </p:nvSpPr>
        <p:spPr>
          <a:xfrm>
            <a:off x="2421460" y="2842811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.25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7933268" y="2893610"/>
            <a:ext cx="1625599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.75</a:t>
            </a:r>
            <a:endParaRPr b="0" i="0" sz="54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21"/>
          <p:cNvCxnSpPr/>
          <p:nvPr/>
        </p:nvCxnSpPr>
        <p:spPr>
          <a:xfrm>
            <a:off x="131677" y="2463800"/>
            <a:ext cx="11755523" cy="0"/>
          </a:xfrm>
          <a:prstGeom prst="straightConnector1">
            <a:avLst/>
          </a:prstGeom>
          <a:noFill/>
          <a:ln cap="flat" cmpd="sng" w="1270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7" name="Google Shape;187;p21"/>
          <p:cNvSpPr txBox="1"/>
          <p:nvPr/>
        </p:nvSpPr>
        <p:spPr>
          <a:xfrm>
            <a:off x="1600183" y="5109526"/>
            <a:ext cx="3014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3000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40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 Level </a:t>
            </a:r>
            <a:endParaRPr b="0" i="0" sz="40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5147733" y="3313114"/>
            <a:ext cx="162559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.5</a:t>
            </a:r>
            <a:endParaRPr b="0" i="0" sz="6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