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80" r:id="rId4"/>
    <p:sldId id="277" r:id="rId5"/>
    <p:sldId id="278" r:id="rId6"/>
    <p:sldId id="279" r:id="rId7"/>
    <p:sldId id="268" r:id="rId8"/>
    <p:sldId id="275" r:id="rId9"/>
    <p:sldId id="269" r:id="rId10"/>
    <p:sldId id="270" r:id="rId11"/>
    <p:sldId id="271" r:id="rId12"/>
    <p:sldId id="272" r:id="rId13"/>
    <p:sldId id="273" r:id="rId14"/>
    <p:sldId id="276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0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5b4t5f7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</a:p>
          <a:p>
            <a:r>
              <a:rPr lang="en-US" dirty="0" smtClean="0"/>
              <a:t>Summer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 8.02  </a:t>
            </a:r>
            <a:br>
              <a:rPr lang="en-US" sz="3600" dirty="0" smtClean="0"/>
            </a:br>
            <a:r>
              <a:rPr lang="en-US" sz="3600" dirty="0" smtClean="0"/>
              <a:t>Apply Procedures to Create Picture Boxes using Images. (5%)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Images to the </a:t>
            </a:r>
            <a:r>
              <a:rPr lang="en-US" dirty="0" err="1" smtClean="0"/>
              <a:t>PictureBox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the </a:t>
            </a:r>
            <a:r>
              <a:rPr lang="en-US" dirty="0" err="1" smtClean="0"/>
              <a:t>PictureBox</a:t>
            </a:r>
            <a:endParaRPr lang="en-US" dirty="0" smtClean="0"/>
          </a:p>
          <a:p>
            <a:r>
              <a:rPr lang="en-US" dirty="0" smtClean="0"/>
              <a:t>Click in the Image property area</a:t>
            </a:r>
          </a:p>
          <a:p>
            <a:pPr lvl="1"/>
            <a:r>
              <a:rPr lang="en-US" dirty="0" smtClean="0"/>
              <a:t>The Ellipsis displays.</a:t>
            </a:r>
          </a:p>
          <a:p>
            <a:r>
              <a:rPr lang="en-US" dirty="0" smtClean="0"/>
              <a:t>The Select Resource dialog displays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57600"/>
            <a:ext cx="55816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76800" y="5791200"/>
            <a:ext cx="2667000" cy="381000"/>
          </a:xfrm>
          <a:prstGeom prst="rect">
            <a:avLst/>
          </a:prstGeom>
          <a:noFill/>
          <a:ln w="190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5820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Images to the </a:t>
            </a:r>
            <a:r>
              <a:rPr lang="en-US" dirty="0" err="1" smtClean="0"/>
              <a:t>PictureBox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181600" y="2590800"/>
            <a:ext cx="3429000" cy="2590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Click on Import</a:t>
            </a:r>
          </a:p>
          <a:p>
            <a:r>
              <a:rPr lang="en-US" dirty="0" smtClean="0"/>
              <a:t>Browse to your folder</a:t>
            </a:r>
          </a:p>
          <a:p>
            <a:r>
              <a:rPr lang="en-US" dirty="0" smtClean="0"/>
              <a:t>Select the Image</a:t>
            </a:r>
          </a:p>
          <a:p>
            <a:r>
              <a:rPr lang="en-US" dirty="0" smtClean="0"/>
              <a:t>Click Open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4343400"/>
            <a:ext cx="1143000" cy="381000"/>
          </a:xfrm>
          <a:prstGeom prst="rect">
            <a:avLst/>
          </a:prstGeom>
          <a:noFill/>
          <a:ln w="190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1828800" y="2895600"/>
            <a:ext cx="3505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Images to the </a:t>
            </a:r>
            <a:r>
              <a:rPr lang="en-US" dirty="0" err="1" smtClean="0"/>
              <a:t>PictureBox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image will be added to the list.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b="3479"/>
          <a:stretch>
            <a:fillRect/>
          </a:stretch>
        </p:blipFill>
        <p:spPr bwMode="auto">
          <a:xfrm>
            <a:off x="1524000" y="2133600"/>
            <a:ext cx="624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rot="5400000">
            <a:off x="3429000" y="2057400"/>
            <a:ext cx="22860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PictureBox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set the Image property during runtime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Me.PictureBox.Image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My.Resources.</a:t>
            </a:r>
            <a:r>
              <a:rPr lang="en-US" i="1" u="sng" dirty="0" err="1" smtClean="0">
                <a:solidFill>
                  <a:schemeClr val="accent1">
                    <a:lumMod val="75000"/>
                  </a:schemeClr>
                </a:solidFill>
              </a:rPr>
              <a:t>Img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Name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52"/>
          <a:stretch>
            <a:fillRect/>
          </a:stretch>
        </p:blipFill>
        <p:spPr bwMode="auto">
          <a:xfrm>
            <a:off x="228600" y="3962400"/>
            <a:ext cx="8610600" cy="974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Changing How the Image 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the </a:t>
            </a:r>
            <a:r>
              <a:rPr lang="en-US" dirty="0" err="1" smtClean="0"/>
              <a:t>SizeMode</a:t>
            </a:r>
            <a:r>
              <a:rPr lang="en-US" dirty="0" smtClean="0"/>
              <a:t> property of the </a:t>
            </a:r>
            <a:r>
              <a:rPr lang="en-US" dirty="0" err="1" smtClean="0"/>
              <a:t>PictureBox</a:t>
            </a:r>
            <a:r>
              <a:rPr lang="en-US" dirty="0" smtClean="0"/>
              <a:t> will change how the image is displayed.</a:t>
            </a:r>
          </a:p>
          <a:p>
            <a:endParaRPr lang="en-US" dirty="0"/>
          </a:p>
          <a:p>
            <a:r>
              <a:rPr lang="en-US" dirty="0" smtClean="0"/>
              <a:t>To change how the image is displayed at runtime, you can change the </a:t>
            </a:r>
            <a:r>
              <a:rPr lang="en-US" dirty="0" err="1" smtClean="0"/>
              <a:t>SizeMode</a:t>
            </a:r>
            <a:r>
              <a:rPr lang="en-US" dirty="0" smtClean="0"/>
              <a:t> property.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Me.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</a:rPr>
              <a:t>PictureBox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.SizeMode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PictureBoxSizeMode.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</a:rPr>
              <a:t>SizeModeValue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Where the </a:t>
            </a:r>
            <a:r>
              <a:rPr lang="en-US" dirty="0" err="1" smtClean="0"/>
              <a:t>SizeModeValue</a:t>
            </a:r>
            <a:r>
              <a:rPr lang="en-US" dirty="0" smtClean="0"/>
              <a:t> is one of the choices given: </a:t>
            </a:r>
            <a:r>
              <a:rPr lang="en-US" dirty="0"/>
              <a:t>Normal (Default), </a:t>
            </a:r>
            <a:r>
              <a:rPr lang="en-US" dirty="0" err="1"/>
              <a:t>StretchImage</a:t>
            </a:r>
            <a:r>
              <a:rPr lang="en-US" dirty="0"/>
              <a:t> , </a:t>
            </a:r>
            <a:r>
              <a:rPr lang="en-US" dirty="0" err="1"/>
              <a:t>AutoSize</a:t>
            </a:r>
            <a:r>
              <a:rPr lang="en-US" dirty="0"/>
              <a:t>, </a:t>
            </a:r>
            <a:r>
              <a:rPr lang="en-US" dirty="0" err="1"/>
              <a:t>CenterImage</a:t>
            </a:r>
            <a:r>
              <a:rPr lang="en-US" dirty="0"/>
              <a:t>, Zoom</a:t>
            </a:r>
          </a:p>
        </p:txBody>
      </p:sp>
    </p:spTree>
    <p:extLst>
      <p:ext uri="{BB962C8B-B14F-4D97-AF65-F5344CB8AC3E}">
        <p14:creationId xmlns:p14="http://schemas.microsoft.com/office/powerpoint/2010/main" val="3770521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This PowerPoint provided an overview of the </a:t>
            </a:r>
            <a:r>
              <a:rPr lang="en-US" dirty="0" err="1" smtClean="0"/>
              <a:t>PictureBox</a:t>
            </a:r>
            <a:r>
              <a:rPr lang="en-US" dirty="0" smtClean="0"/>
              <a:t> control in Visual Basic.</a:t>
            </a:r>
          </a:p>
          <a:p>
            <a:endParaRPr lang="en-US" dirty="0"/>
          </a:p>
          <a:p>
            <a:r>
              <a:rPr lang="en-US" dirty="0" smtClean="0"/>
              <a:t>For more information:</a:t>
            </a:r>
            <a:br>
              <a:rPr lang="en-US" dirty="0" smtClean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msdn.microsoft.com/en-us/library/5b4t5f7s.aspx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8.00 Apply procedures to develop graphics applications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 smtClean="0"/>
              <a:t>8.02  Apply Procedures to Create Picture Boxes Using Images. (5%)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programming 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6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Images to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Solution Explorer, </a:t>
            </a:r>
            <a:br>
              <a:rPr lang="en-US" dirty="0" smtClean="0"/>
            </a:br>
            <a:r>
              <a:rPr lang="en-US" dirty="0" smtClean="0"/>
              <a:t>double-click My Project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following is displayed.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93209"/>
            <a:ext cx="2208202" cy="146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7976192" cy="364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999951" y="2297373"/>
            <a:ext cx="876300" cy="2172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9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Images to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34966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Select the Resources tab.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Go to the Strings tab</a:t>
            </a:r>
          </a:p>
          <a:p>
            <a:pPr lvl="1"/>
            <a:r>
              <a:rPr lang="en-US" dirty="0" smtClean="0"/>
              <a:t>click the drop-down arrow.</a:t>
            </a:r>
          </a:p>
          <a:p>
            <a:pPr lvl="1"/>
            <a:r>
              <a:rPr lang="en-US" dirty="0" smtClean="0"/>
              <a:t>Select Images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Go to the Add Resource tab</a:t>
            </a:r>
          </a:p>
          <a:p>
            <a:pPr lvl="1"/>
            <a:r>
              <a:rPr lang="en-US" dirty="0" smtClean="0"/>
              <a:t>click the drop-down arrow.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To add an existing image, select Add Existing.</a:t>
            </a:r>
            <a:br>
              <a:rPr lang="en-US" dirty="0" smtClean="0"/>
            </a:br>
            <a:r>
              <a:rPr lang="en-US" dirty="0" smtClean="0"/>
              <a:t>To create and add an image, select New Image, then the image type.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524000"/>
            <a:ext cx="2286000" cy="161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16" y="4872251"/>
            <a:ext cx="3148084" cy="17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38700" y="2590800"/>
            <a:ext cx="876300" cy="304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2584" y="5029200"/>
            <a:ext cx="1119116" cy="304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3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programming 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PictureBox</a:t>
            </a:r>
            <a:r>
              <a:rPr lang="en-US" dirty="0" smtClean="0"/>
              <a:t>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PictureBox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PictureBox</a:t>
            </a:r>
            <a:r>
              <a:rPr lang="en-US" dirty="0" smtClean="0"/>
              <a:t> control displays an image.</a:t>
            </a:r>
          </a:p>
          <a:p>
            <a:endParaRPr lang="en-US" dirty="0" smtClean="0"/>
          </a:p>
          <a:p>
            <a:r>
              <a:rPr lang="en-US" dirty="0" smtClean="0"/>
              <a:t>The image can be one of the following formats.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Bitmap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GIF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JPEG</a:t>
            </a:r>
          </a:p>
          <a:p>
            <a:pPr lvl="2"/>
            <a:r>
              <a:rPr lang="en-US" dirty="0" smtClean="0"/>
              <a:t>Best use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Enhanced Metafile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Icon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</a:t>
            </a:r>
            <a:r>
              <a:rPr lang="en-US" dirty="0" err="1" smtClean="0"/>
              <a:t>PictureBox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the </a:t>
            </a:r>
            <a:r>
              <a:rPr lang="en-US" dirty="0" err="1" smtClean="0"/>
              <a:t>PictureBox</a:t>
            </a:r>
            <a:r>
              <a:rPr lang="en-US" dirty="0" smtClean="0"/>
              <a:t> control in the </a:t>
            </a:r>
            <a:r>
              <a:rPr lang="en-US" dirty="0" err="1" smtClean="0"/>
              <a:t>ToolBox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Draw the rectangular picture box on your form.</a:t>
            </a:r>
          </a:p>
          <a:p>
            <a:r>
              <a:rPr lang="en-US" dirty="0" smtClean="0"/>
              <a:t>Set the Properties.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667000"/>
            <a:ext cx="4724400" cy="357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505200" y="5257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2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PictureBox</a:t>
            </a:r>
            <a:r>
              <a:rPr lang="en-US" dirty="0" smtClean="0"/>
              <a:t> Control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34962" y="1447801"/>
          <a:ext cx="8504238" cy="359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684838"/>
              </a:tblGrid>
              <a:tr h="29616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PictureBox</a:t>
                      </a:r>
                      <a:r>
                        <a:rPr lang="en-US" sz="1600" dirty="0" smtClean="0"/>
                        <a:t> Properties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4267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(Name)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name of a </a:t>
                      </a:r>
                      <a:r>
                        <a:rPr lang="en-US" sz="1600" dirty="0" err="1" smtClean="0"/>
                        <a:t>PictureBox</a:t>
                      </a:r>
                      <a:r>
                        <a:rPr lang="en-US" sz="1600" dirty="0" smtClean="0"/>
                        <a:t> should start with </a:t>
                      </a:r>
                      <a:r>
                        <a:rPr lang="en-US" sz="1600" dirty="0" err="1" smtClean="0"/>
                        <a:t>pic</a:t>
                      </a:r>
                      <a:endParaRPr lang="en-US" sz="1600" dirty="0"/>
                    </a:p>
                  </a:txBody>
                  <a:tcPr/>
                </a:tc>
              </a:tr>
              <a:tr h="4567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Sets the image to display in the </a:t>
                      </a:r>
                      <a:r>
                        <a:rPr lang="en-US" sz="1600" dirty="0" err="1" smtClean="0"/>
                        <a:t>PictureBox</a:t>
                      </a:r>
                      <a:endParaRPr lang="en-US" sz="1600" dirty="0"/>
                    </a:p>
                  </a:txBody>
                  <a:tcPr/>
                </a:tc>
              </a:tr>
              <a:tr h="237991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SizeMode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baseline="0" dirty="0" smtClean="0"/>
                        <a:t>     </a:t>
                      </a:r>
                      <a:r>
                        <a:rPr lang="en-US" sz="1600" dirty="0" smtClean="0"/>
                        <a:t>Normal (Default)</a:t>
                      </a:r>
                    </a:p>
                    <a:p>
                      <a:r>
                        <a:rPr lang="en-US" sz="1600" dirty="0" smtClean="0"/>
                        <a:t>      </a:t>
                      </a:r>
                      <a:r>
                        <a:rPr lang="en-US" sz="1600" dirty="0" err="1" smtClean="0"/>
                        <a:t>StretchImage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     </a:t>
                      </a:r>
                      <a:r>
                        <a:rPr lang="en-US" sz="1600" dirty="0" err="1" smtClean="0"/>
                        <a:t>AutoSize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     </a:t>
                      </a:r>
                      <a:r>
                        <a:rPr lang="en-US" sz="1600" baseline="0" dirty="0" err="1" smtClean="0"/>
                        <a:t>CenterImage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     Zoom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Controls the image sizing and position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places in the top-left corner of the Picture Box</a:t>
                      </a:r>
                    </a:p>
                    <a:p>
                      <a:r>
                        <a:rPr lang="en-US" sz="1600" dirty="0" smtClean="0"/>
                        <a:t>resizes the image to fit the </a:t>
                      </a:r>
                      <a:r>
                        <a:rPr lang="en-US" sz="1600" dirty="0" err="1" smtClean="0"/>
                        <a:t>PictureBox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resizes the </a:t>
                      </a:r>
                      <a:r>
                        <a:rPr lang="en-US" sz="1600" dirty="0" err="1" smtClean="0"/>
                        <a:t>PictureBox</a:t>
                      </a:r>
                      <a:r>
                        <a:rPr lang="en-US" sz="1600" baseline="0" dirty="0" smtClean="0"/>
                        <a:t> to fit the image</a:t>
                      </a:r>
                    </a:p>
                    <a:p>
                      <a:r>
                        <a:rPr lang="en-US" sz="1600" baseline="0" dirty="0" smtClean="0"/>
                        <a:t>puts the image in the middle of the </a:t>
                      </a:r>
                      <a:r>
                        <a:rPr lang="en-US" sz="1600" baseline="0" dirty="0" err="1" smtClean="0"/>
                        <a:t>PictureBox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resizes the image to fit the </a:t>
                      </a:r>
                      <a:r>
                        <a:rPr lang="en-US" sz="1600" baseline="0" dirty="0" err="1" smtClean="0"/>
                        <a:t>PictureBox</a:t>
                      </a:r>
                      <a:r>
                        <a:rPr lang="en-US" sz="1600" baseline="0" dirty="0" smtClean="0"/>
                        <a:t> but maintains the original ratio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34962" y="5181600"/>
          <a:ext cx="8504238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6848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PictureBox</a:t>
                      </a:r>
                      <a:r>
                        <a:rPr lang="en-US" sz="1600" dirty="0" smtClean="0"/>
                        <a:t> 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Click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Occurs</a:t>
                      </a:r>
                      <a:r>
                        <a:rPr lang="en-US" sz="1600" baseline="0" dirty="0" smtClean="0"/>
                        <a:t> when the user clicks the </a:t>
                      </a:r>
                      <a:r>
                        <a:rPr lang="en-US" sz="1600" baseline="0" dirty="0" err="1" smtClean="0"/>
                        <a:t>PictureBox</a:t>
                      </a:r>
                      <a:endParaRPr lang="en-US" sz="1600" baseline="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f2bc79a42d4e1134194e983bf134319e6f26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2972</TotalTime>
  <Words>351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Objective 8.02   Apply Procedures to Create Picture Boxes using Images. (5%)</vt:lpstr>
      <vt:lpstr>Objective/Essential  Standard</vt:lpstr>
      <vt:lpstr>Adding Images</vt:lpstr>
      <vt:lpstr>Adding Images to Your Project</vt:lpstr>
      <vt:lpstr>Adding Images to Your Project</vt:lpstr>
      <vt:lpstr>The PictureBox Control</vt:lpstr>
      <vt:lpstr>PictureBox Control</vt:lpstr>
      <vt:lpstr>Adding A PictureBox Control</vt:lpstr>
      <vt:lpstr>PictureBox Control</vt:lpstr>
      <vt:lpstr>Adding Images to the PictureBox Control</vt:lpstr>
      <vt:lpstr>Adding Images to the PictureBox Control</vt:lpstr>
      <vt:lpstr>Adding Images to the PictureBox Control</vt:lpstr>
      <vt:lpstr>Using the PictureBox</vt:lpstr>
      <vt:lpstr>Changing How the Image Displays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lkeller</cp:lastModifiedBy>
  <cp:revision>90</cp:revision>
  <dcterms:created xsi:type="dcterms:W3CDTF">2011-06-30T23:14:04Z</dcterms:created>
  <dcterms:modified xsi:type="dcterms:W3CDTF">2012-01-06T15:58:39Z</dcterms:modified>
</cp:coreProperties>
</file>