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5" r:id="rId4"/>
    <p:sldId id="276" r:id="rId5"/>
    <p:sldId id="271" r:id="rId6"/>
    <p:sldId id="272" r:id="rId7"/>
    <p:sldId id="274" r:id="rId8"/>
    <p:sldId id="277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4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D97A0-0018-4C12-B3FE-0130B7A388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D97A0-0018-4C12-B3FE-0130B7A388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</a:p>
          <a:p>
            <a:r>
              <a:rPr lang="en-US" dirty="0" smtClean="0"/>
              <a:t>Summer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 </a:t>
            </a:r>
            <a:r>
              <a:rPr lang="en-US" sz="3600" dirty="0" smtClean="0"/>
              <a:t>8.01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Understand coordinate systems. (3%)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8.00 </a:t>
            </a:r>
            <a:r>
              <a:rPr lang="en-US" dirty="0" smtClean="0"/>
              <a:t>Apply procedures to develop graphics applications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8.01  </a:t>
            </a:r>
            <a:r>
              <a:rPr lang="en-US" dirty="0" smtClean="0"/>
              <a:t>Understand coordinate systems. (3%)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054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Visual Studio, any object, whether it is a form or a label uses the same coordinate system.</a:t>
            </a:r>
          </a:p>
          <a:p>
            <a:r>
              <a:rPr lang="en-US" dirty="0" smtClean="0"/>
              <a:t>The top left corner, or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origin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0, 0.</a:t>
            </a:r>
          </a:p>
          <a:p>
            <a:r>
              <a:rPr lang="en-US" dirty="0" smtClean="0"/>
              <a:t>The bottom right corner is the width and height of the control (in this case, the label).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5200"/>
            <a:ext cx="3200400" cy="321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>
          <a:xfrm>
            <a:off x="1447800" y="3886200"/>
            <a:ext cx="609600" cy="457200"/>
          </a:xfrm>
          <a:prstGeom prst="borderCallout1">
            <a:avLst>
              <a:gd name="adj1" fmla="val 46587"/>
              <a:gd name="adj2" fmla="val 112149"/>
              <a:gd name="adj3" fmla="val 52799"/>
              <a:gd name="adj4" fmla="val 299619"/>
            </a:avLst>
          </a:prstGeom>
          <a:ln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0, 0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6477000" y="5867400"/>
            <a:ext cx="2286000" cy="457200"/>
          </a:xfrm>
          <a:prstGeom prst="borderCallout1">
            <a:avLst>
              <a:gd name="adj1" fmla="val 51407"/>
              <a:gd name="adj2" fmla="val -6164"/>
              <a:gd name="adj3" fmla="val 76895"/>
              <a:gd name="adj4" fmla="val -32550"/>
            </a:avLst>
          </a:prstGeom>
          <a:ln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Width, Height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default coordinate system is made up of rows and columns of pixels.</a:t>
            </a:r>
          </a:p>
          <a:p>
            <a:pPr lvl="1"/>
            <a:r>
              <a:rPr lang="en-US" dirty="0" smtClean="0"/>
              <a:t>The pixels are the smallest points you can locate on the form.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7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054352"/>
          </a:xfrm>
        </p:spPr>
        <p:txBody>
          <a:bodyPr>
            <a:normAutofit/>
          </a:bodyPr>
          <a:lstStyle/>
          <a:p>
            <a:r>
              <a:rPr lang="en-US" dirty="0" smtClean="0"/>
              <a:t>As you increase the x, you move across to the right.</a:t>
            </a:r>
          </a:p>
          <a:p>
            <a:r>
              <a:rPr lang="en-US" dirty="0" smtClean="0"/>
              <a:t>As you increase the y, you move </a:t>
            </a:r>
            <a:r>
              <a:rPr lang="en-US" u="sng" dirty="0" smtClean="0"/>
              <a:t>down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3505200" cy="35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lkeller\Local Settings\Temporary Internet Files\Content.IE5\6XX71ZN1\MP9003847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25" y="3886200"/>
            <a:ext cx="452375" cy="44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3962400" y="3276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6600" y="3886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ine Callout 2 3"/>
          <p:cNvSpPr/>
          <p:nvPr/>
        </p:nvSpPr>
        <p:spPr>
          <a:xfrm>
            <a:off x="1752600" y="3010082"/>
            <a:ext cx="838200" cy="418918"/>
          </a:xfrm>
          <a:prstGeom prst="borderCallout2">
            <a:avLst>
              <a:gd name="adj1" fmla="val 23205"/>
              <a:gd name="adj2" fmla="val 102115"/>
              <a:gd name="adj3" fmla="val 20977"/>
              <a:gd name="adj4" fmla="val 122139"/>
              <a:gd name="adj5" fmla="val 66582"/>
              <a:gd name="adj6" fmla="val 180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(0, 0)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072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50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48636" y="38862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50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55994" y="367765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(50, 50)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673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also indicate the width of the object by using its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Width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property.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Likewise you can indicate the height of the object using its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Height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property.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2294" y="3276600"/>
            <a:ext cx="318990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>
          <a:xfrm>
            <a:off x="1600200" y="3464302"/>
            <a:ext cx="838199" cy="416075"/>
          </a:xfrm>
          <a:prstGeom prst="borderCallout1">
            <a:avLst>
              <a:gd name="adj1" fmla="val 43307"/>
              <a:gd name="adj2" fmla="val 113777"/>
              <a:gd name="adj3" fmla="val 102001"/>
              <a:gd name="adj4" fmla="val 210066"/>
            </a:avLst>
          </a:prstGeom>
          <a:ln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0, 0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6791738" y="4552811"/>
            <a:ext cx="1895062" cy="693458"/>
          </a:xfrm>
          <a:prstGeom prst="borderCallout1">
            <a:avLst>
              <a:gd name="adj1" fmla="val 51407"/>
              <a:gd name="adj2" fmla="val -6164"/>
              <a:gd name="adj3" fmla="val 203564"/>
              <a:gd name="adj4" fmla="val -56125"/>
            </a:avLst>
          </a:prstGeom>
          <a:ln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lblDraw.Width</a:t>
            </a:r>
            <a:endParaRPr lang="en-US" dirty="0" smtClean="0"/>
          </a:p>
          <a:p>
            <a:r>
              <a:rPr lang="en-US" dirty="0" err="1" smtClean="0"/>
              <a:t>lblDraw.Height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3851695"/>
            <a:ext cx="0" cy="20803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52191" y="4953000"/>
            <a:ext cx="21866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860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92752"/>
          </a:xfrm>
        </p:spPr>
        <p:txBody>
          <a:bodyPr>
            <a:normAutofit/>
          </a:bodyPr>
          <a:lstStyle/>
          <a:p>
            <a:r>
              <a:rPr lang="en-US" dirty="0" smtClean="0"/>
              <a:t>To indicate the form’s height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maxHeight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Me.Height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To indicate the form’s width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maxWidth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Me.Width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use the Height and </a:t>
            </a:r>
            <a:br>
              <a:rPr lang="en-US" dirty="0" smtClean="0"/>
            </a:br>
            <a:r>
              <a:rPr lang="en-US" dirty="0" smtClean="0"/>
              <a:t>Width properties to set</a:t>
            </a:r>
            <a:br>
              <a:rPr lang="en-US" dirty="0" smtClean="0"/>
            </a:br>
            <a:r>
              <a:rPr lang="en-US" dirty="0" smtClean="0"/>
              <a:t>relative positions.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5715000" y="3200400"/>
            <a:ext cx="1828800" cy="762000"/>
          </a:xfrm>
          <a:prstGeom prst="borderCallout1">
            <a:avLst>
              <a:gd name="adj1" fmla="val 115021"/>
              <a:gd name="adj2" fmla="val 52270"/>
              <a:gd name="adj3" fmla="val 302438"/>
              <a:gd name="adj4" fmla="val 157218"/>
            </a:avLst>
          </a:prstGeom>
          <a:ln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Form’s Width and Height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Origin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Coordinate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Width Property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Height Property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681728"/>
          </a:xfrm>
        </p:spPr>
        <p:txBody>
          <a:bodyPr>
            <a:normAutofit/>
          </a:bodyPr>
          <a:lstStyle/>
          <a:p>
            <a:r>
              <a:rPr lang="en-US" dirty="0"/>
              <a:t>Code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MaxHeight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Me.Height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/>
              <a:t>For a </a:t>
            </a:r>
            <a:r>
              <a:rPr lang="en-US" dirty="0" smtClean="0"/>
              <a:t>form</a:t>
            </a:r>
          </a:p>
          <a:p>
            <a:pPr lvl="8"/>
            <a:endParaRPr lang="en-US" dirty="0"/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MaxHt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lblDraw.Heigth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/>
              <a:t>For a </a:t>
            </a:r>
            <a:r>
              <a:rPr lang="en-US" dirty="0" smtClean="0"/>
              <a:t>label</a:t>
            </a:r>
          </a:p>
          <a:p>
            <a:pPr lvl="8"/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MaxWidth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Me.Width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For a form</a:t>
            </a:r>
          </a:p>
          <a:p>
            <a:pPr lvl="8"/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MaxWidth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lblDraw.Width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For a label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43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PowerPoint provided an overview of coordinate systems in Visual Studio.</a:t>
            </a:r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1482</TotalTime>
  <Words>239</Words>
  <Application>Microsoft Office PowerPoint</Application>
  <PresentationFormat>On-screen Show (4:3)</PresentationFormat>
  <Paragraphs>60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Objective 8.01   Understand coordinate systems. (3%)</vt:lpstr>
      <vt:lpstr>Objective/Essential  Standard</vt:lpstr>
      <vt:lpstr>Coordinate Systems</vt:lpstr>
      <vt:lpstr>Coordinate Systems</vt:lpstr>
      <vt:lpstr>Coordinate Systems</vt:lpstr>
      <vt:lpstr>Coordinate Systems</vt:lpstr>
      <vt:lpstr>Coordinate Systems </vt:lpstr>
      <vt:lpstr>Summary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43</cp:revision>
  <dcterms:created xsi:type="dcterms:W3CDTF">2011-06-30T23:14:04Z</dcterms:created>
  <dcterms:modified xsi:type="dcterms:W3CDTF">2011-12-08T13:22:52Z</dcterms:modified>
</cp:coreProperties>
</file>