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C788-64D8-44F3-AB7D-C5FC74636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Looping Practice (Std. 5.05)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B3DFC-4910-4634-981C-BF2A6F05E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05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60E6-611F-4D96-A929-E892D0D9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 sz="4800" dirty="0"/>
              <a:t>For…Next Loop:  Practice #1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F19D98-A5BA-4BE2-ACFB-4ED9DBA9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AA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77B57-19F9-46B1-9B9D-EA4780A20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r>
              <a:rPr lang="en-US" sz="3200" dirty="0"/>
              <a:t>Write a For…Next loop that will start at 0 and end at 10 counting by 2. The variable should be named </a:t>
            </a:r>
            <a:r>
              <a:rPr lang="en-US" sz="3200" i="1" dirty="0" err="1"/>
              <a:t>intCount</a:t>
            </a:r>
            <a:r>
              <a:rPr lang="en-US" sz="3200" dirty="0"/>
              <a:t>. Put the value of </a:t>
            </a:r>
            <a:r>
              <a:rPr lang="en-US" sz="3200" i="1" dirty="0" err="1"/>
              <a:t>intCount</a:t>
            </a:r>
            <a:r>
              <a:rPr lang="en-US" sz="3200" dirty="0"/>
              <a:t> on a label with a separate line for </a:t>
            </a:r>
            <a:r>
              <a:rPr lang="en-US" sz="3200" i="1" dirty="0"/>
              <a:t>each</a:t>
            </a:r>
            <a:r>
              <a:rPr lang="en-US" sz="3200" dirty="0"/>
              <a:t> loop.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64D858-3C01-45F5-AF7A-D41DC29336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650" y="640080"/>
            <a:ext cx="492662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61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D73E-E2B6-4B32-88C0-DA375A2C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z="5400" dirty="0"/>
              <a:t>For…Next Loop:  Practice #1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548A180-B8F2-45A6-A860-CE1CE8E05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806" y="2247900"/>
            <a:ext cx="12138835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0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60E6-611F-4D96-A929-E892D0D9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 sz="4800" dirty="0"/>
              <a:t>For…Next Loop:  Practice #2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4F19D98-A5BA-4BE2-ACFB-4ED9DBA91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AA8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77B57-19F9-46B1-9B9D-EA4780A20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r>
              <a:rPr lang="en-US" sz="3200" dirty="0"/>
              <a:t>Write a For…Next loop that will count backwards from 10 to 1.</a:t>
            </a:r>
          </a:p>
          <a:p>
            <a:r>
              <a:rPr lang="en-US" sz="3200" dirty="0"/>
              <a:t>The variable should be named </a:t>
            </a:r>
            <a:r>
              <a:rPr lang="en-US" sz="3200" i="1" dirty="0" err="1"/>
              <a:t>intCount</a:t>
            </a:r>
            <a:r>
              <a:rPr lang="en-US" sz="3200" dirty="0"/>
              <a:t>. Put the value of </a:t>
            </a:r>
            <a:r>
              <a:rPr lang="en-US" sz="3200" i="1" dirty="0" err="1"/>
              <a:t>intCount</a:t>
            </a:r>
            <a:r>
              <a:rPr lang="en-US" sz="3200" dirty="0"/>
              <a:t> on a label with a separate line for </a:t>
            </a:r>
            <a:r>
              <a:rPr lang="en-US" sz="3200" i="1" dirty="0"/>
              <a:t>each</a:t>
            </a:r>
            <a:r>
              <a:rPr lang="en-US" sz="3200" dirty="0"/>
              <a:t> loop. 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32BFF1-32E2-4ED6-9B08-25AC9BBCD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6156" y="692974"/>
            <a:ext cx="4093844" cy="590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D73E-E2B6-4B32-88C0-DA375A2C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z="5400" dirty="0"/>
              <a:t>For…Next Loop:  Practice #2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6D926A1-55ED-425C-A176-EC33FACC8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9995" y="2390775"/>
            <a:ext cx="12594684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1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460E6-611F-4D96-A929-E892D0D9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n-US" sz="4800" dirty="0"/>
              <a:t>Do While… Loop:  Practice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77B57-19F9-46B1-9B9D-EA4780A20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500" dirty="0"/>
              <a:t>Write a Do While loop that will loop until the user enters -1.</a:t>
            </a:r>
          </a:p>
          <a:p>
            <a:r>
              <a:rPr lang="en-US" sz="3200" dirty="0"/>
              <a:t>The variable should be named </a:t>
            </a:r>
            <a:r>
              <a:rPr lang="en-US" sz="3200" i="1" dirty="0" err="1"/>
              <a:t>intCount</a:t>
            </a:r>
            <a:r>
              <a:rPr lang="en-US" sz="3200" i="1" dirty="0"/>
              <a:t>. </a:t>
            </a:r>
            <a:r>
              <a:rPr lang="en-US" sz="3200" dirty="0"/>
              <a:t>Put the value of </a:t>
            </a:r>
            <a:r>
              <a:rPr lang="en-US" sz="3200" i="1" dirty="0" err="1"/>
              <a:t>intCount</a:t>
            </a:r>
            <a:r>
              <a:rPr lang="en-US" sz="3200" dirty="0"/>
              <a:t> on a label with a separate line for </a:t>
            </a:r>
            <a:r>
              <a:rPr lang="en-US" sz="3200" i="1" dirty="0"/>
              <a:t>each</a:t>
            </a:r>
            <a:r>
              <a:rPr lang="en-US" sz="3200" dirty="0"/>
              <a:t> loop until the user ends the loop.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91C514-405A-4183-82D3-E45B593F87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237" y="2341245"/>
            <a:ext cx="625792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1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FD73E-E2B6-4B32-88C0-DA375A2C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z="5400" dirty="0"/>
              <a:t>Do While:  Practice #3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E1FAC-786C-4078-895C-326C3D157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79B175-BB3F-43C6-90EC-6CFC61DD6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47" y="1656035"/>
            <a:ext cx="10539603" cy="516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6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177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Looping Practice (Std. 5.05)</vt:lpstr>
      <vt:lpstr>For…Next Loop:  Practice #1</vt:lpstr>
      <vt:lpstr>For…Next Loop:  Practice #1</vt:lpstr>
      <vt:lpstr>For…Next Loop:  Practice #2</vt:lpstr>
      <vt:lpstr>For…Next Loop:  Practice #2</vt:lpstr>
      <vt:lpstr>Do While… Loop:  Practice #3</vt:lpstr>
      <vt:lpstr>Do While:  Practice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 Practice (Std. 5.05)</dc:title>
  <dc:creator>Andrew Fox</dc:creator>
  <cp:lastModifiedBy>Andrew Fox</cp:lastModifiedBy>
  <cp:revision>7</cp:revision>
  <dcterms:created xsi:type="dcterms:W3CDTF">2018-11-08T14:42:50Z</dcterms:created>
  <dcterms:modified xsi:type="dcterms:W3CDTF">2018-11-08T18:32:51Z</dcterms:modified>
</cp:coreProperties>
</file>